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62" r:id="rId10"/>
    <p:sldId id="271" r:id="rId11"/>
    <p:sldId id="263" r:id="rId12"/>
    <p:sldId id="264" r:id="rId13"/>
    <p:sldId id="272" r:id="rId14"/>
    <p:sldId id="281" r:id="rId15"/>
    <p:sldId id="265" r:id="rId16"/>
    <p:sldId id="266" r:id="rId17"/>
    <p:sldId id="267" r:id="rId18"/>
    <p:sldId id="273" r:id="rId19"/>
    <p:sldId id="268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0432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5"/>
    <p:restoredTop sz="94643"/>
  </p:normalViewPr>
  <p:slideViewPr>
    <p:cSldViewPr snapToGrid="0" snapToObjects="1">
      <p:cViewPr>
        <p:scale>
          <a:sx n="97" d="100"/>
          <a:sy n="97" d="100"/>
        </p:scale>
        <p:origin x="-32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BA0B3-0C7C-3248-8552-A700514B6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ABA1E7-18AA-6043-B03F-2A92CE151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759490-2BDB-6747-8904-C8700C09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313D6A-6120-8C41-B38A-8BD84A72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1FD538-1CDF-3240-9005-238DB97D1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029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28B77-DB18-2746-9029-3A3CC869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2A1E94-1DA2-A14C-9CC8-1E07DCFDD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7F7612-33B2-6F4D-9DB5-5E37FE34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604140-18A5-9A4C-8131-B936C894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BF7A16-42EC-3545-B093-AE05B4F8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6026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C9033C-5735-E742-9B11-EE5317B9B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CC5221-D010-0A4B-9E42-6FE884B71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E84A2C-C6DC-6B40-A195-72BC5449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8B822C-0A39-2944-B1E8-7A3768CE3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D16420-965F-D84A-AE47-3DEAE725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77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C10C5-EFDA-BB41-BEB4-3A1C6D98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2FD14A-B09A-DB4A-819B-4B301F5D1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B69569-8438-C145-B0D1-FAA9605D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8E6B54-F32D-3849-B8B1-36BA4683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6E12E9-0C9D-464C-8A59-8AB71187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055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08EA0-1C6C-C74F-8748-BBFE282F9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C51EE9-F6E5-324A-AD1D-90D3D65EE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30312E-6881-6745-927E-AE8AE2F33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D0DA44-F49A-1346-8A79-4790EF99E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877CB3-9CE0-D942-A3D6-266955488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88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485FA-8125-2B40-91CA-CE9B5CCB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743A6E-AC9C-1645-AD4D-72AE165AF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DCB4C9-F7F2-F045-B710-FF8F6FA4B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F477E5-5913-644B-BF03-65DA341A7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56AABF-A7F2-3F46-9E0D-CA16A625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760755-652D-2D46-B147-7B12B9A1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6312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38630-F2BA-FD49-A42D-84C57D4E3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BBF469-CCFE-3342-BCA5-1C6216E99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F0ED74-64CB-3F41-B3AB-7B99272D1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225837-4985-2D40-90CD-283BC80D5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D4C960-DADD-E64F-A6C8-EE41F534D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36931FE-003A-1141-BBD6-EEC037F7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A4B0C7-ADF0-7843-8F5F-FE2CF52A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F663CE-0F2D-2441-8CDE-F2B81914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8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CA38DB-100C-A242-9F24-043DBD1D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ED60A2-DB20-5342-8CDC-3F1B08276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02CE9E-96F9-DD47-8514-E9135245C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379DE9-A4AC-B14E-9060-7E48E7D5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7259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F6A0A9-0A1D-5246-BC9B-6779FCF6D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68C95D-046D-074F-AEF5-5F6BF97C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4B034A-C7DB-2446-9D98-66B683BF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53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3B1C5-393F-0A4C-90C3-F72A5E6E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C5ACC-300B-7143-BC72-F23A19837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977C5D-9D26-384F-B46B-D5E90B6AA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01CE0D-F3AB-6044-B550-F0EEDB13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93E794-6437-2341-AF95-79AAA9A2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5F6FB9-E86C-5847-AAD8-FB3C6FDF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27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D9025-1A7F-E044-AC5B-27E63B15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D58BDB-3346-B947-926A-6AFACD0FBD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8C017B-7C49-CB42-A2C5-222ED9505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1191D8-8D62-5646-B44F-B7938AD16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5811E1-9DC0-C94E-8796-4C88A453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CE509-85BF-F647-9533-FF30ABE2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565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63A491-AABF-F444-96FC-77956018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1D5F5E-2A3F-B942-829F-F846A4FBE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772A3-774E-FC42-BD72-2F4FA55215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CB1CF-9DA3-3F4B-B3BE-C30B2A73EA0C}" type="datetimeFigureOut">
              <a:rPr kumimoji="1" lang="zh-CN" altLang="en-US" smtClean="0"/>
              <a:t>2020/2/19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D657D0-44A2-8241-A2AF-F7E853DD5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D7D7D0-733D-9F4C-A9BC-ADD34CDEC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293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0E7FA-3151-6247-B587-EC813E7A4D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Pictures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070B35-80F2-0544-A6FE-3440924A7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1149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E357D8D-ED5A-CB47-BB35-2EAF6AD7ED48}"/>
              </a:ext>
            </a:extLst>
          </p:cNvPr>
          <p:cNvSpPr/>
          <p:nvPr/>
        </p:nvSpPr>
        <p:spPr>
          <a:xfrm>
            <a:off x="116788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E970D6-A8BB-2C4E-A619-8E7EDCB90A81}"/>
              </a:ext>
            </a:extLst>
          </p:cNvPr>
          <p:cNvSpPr/>
          <p:nvPr/>
        </p:nvSpPr>
        <p:spPr>
          <a:xfrm>
            <a:off x="1321549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D043CC-B917-A840-941A-F992A5CE6C7E}"/>
              </a:ext>
            </a:extLst>
          </p:cNvPr>
          <p:cNvSpPr/>
          <p:nvPr/>
        </p:nvSpPr>
        <p:spPr>
          <a:xfrm>
            <a:off x="147521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18B0E7-12E9-FE42-8BBA-4A72BC6A909E}"/>
              </a:ext>
            </a:extLst>
          </p:cNvPr>
          <p:cNvSpPr/>
          <p:nvPr/>
        </p:nvSpPr>
        <p:spPr>
          <a:xfrm>
            <a:off x="162887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39FBD1-864A-7F4D-8147-8A98EB309DC4}"/>
              </a:ext>
            </a:extLst>
          </p:cNvPr>
          <p:cNvSpPr/>
          <p:nvPr/>
        </p:nvSpPr>
        <p:spPr>
          <a:xfrm>
            <a:off x="178253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330C8D-DAC6-794F-A552-14BA1BFBC977}"/>
              </a:ext>
            </a:extLst>
          </p:cNvPr>
          <p:cNvSpPr/>
          <p:nvPr/>
        </p:nvSpPr>
        <p:spPr>
          <a:xfrm>
            <a:off x="193620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C6EBE-2E22-E34E-8604-FEE235D31B74}"/>
              </a:ext>
            </a:extLst>
          </p:cNvPr>
          <p:cNvSpPr/>
          <p:nvPr/>
        </p:nvSpPr>
        <p:spPr>
          <a:xfrm>
            <a:off x="2089864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02CB0D-7AC0-2A49-8031-DEA3822B97D1}"/>
              </a:ext>
            </a:extLst>
          </p:cNvPr>
          <p:cNvSpPr/>
          <p:nvPr/>
        </p:nvSpPr>
        <p:spPr>
          <a:xfrm>
            <a:off x="2243527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1ADA16-C2BB-A146-B962-ACED69DD8A20}"/>
              </a:ext>
            </a:extLst>
          </p:cNvPr>
          <p:cNvSpPr/>
          <p:nvPr/>
        </p:nvSpPr>
        <p:spPr>
          <a:xfrm>
            <a:off x="2397190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EF844F-36E9-7E45-BA6B-AC338EB18461}"/>
              </a:ext>
            </a:extLst>
          </p:cNvPr>
          <p:cNvSpPr/>
          <p:nvPr/>
        </p:nvSpPr>
        <p:spPr>
          <a:xfrm>
            <a:off x="2550853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C895E3-F5BF-BB46-8A28-44F1854DAA04}"/>
              </a:ext>
            </a:extLst>
          </p:cNvPr>
          <p:cNvSpPr/>
          <p:nvPr/>
        </p:nvSpPr>
        <p:spPr>
          <a:xfrm>
            <a:off x="270451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A7EF8E-76F7-9D40-8A98-C20F1ED6DF3B}"/>
              </a:ext>
            </a:extLst>
          </p:cNvPr>
          <p:cNvSpPr/>
          <p:nvPr/>
        </p:nvSpPr>
        <p:spPr>
          <a:xfrm>
            <a:off x="2858179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94088-6C0C-0F43-9EF1-8C7F0A5E3199}"/>
              </a:ext>
            </a:extLst>
          </p:cNvPr>
          <p:cNvSpPr/>
          <p:nvPr/>
        </p:nvSpPr>
        <p:spPr>
          <a:xfrm>
            <a:off x="301184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FFDDCF-51B7-5249-8319-875758533BFA}"/>
              </a:ext>
            </a:extLst>
          </p:cNvPr>
          <p:cNvSpPr/>
          <p:nvPr/>
        </p:nvSpPr>
        <p:spPr>
          <a:xfrm>
            <a:off x="316550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CA8966-FA36-A44D-827B-C5762AB5F764}"/>
              </a:ext>
            </a:extLst>
          </p:cNvPr>
          <p:cNvSpPr/>
          <p:nvPr/>
        </p:nvSpPr>
        <p:spPr>
          <a:xfrm>
            <a:off x="331916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AE447E-B007-694D-8BF0-721BC792E1D1}"/>
              </a:ext>
            </a:extLst>
          </p:cNvPr>
          <p:cNvSpPr/>
          <p:nvPr/>
        </p:nvSpPr>
        <p:spPr>
          <a:xfrm>
            <a:off x="347283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CEC1E8-0C35-0041-8607-C9B83248109E}"/>
              </a:ext>
            </a:extLst>
          </p:cNvPr>
          <p:cNvSpPr/>
          <p:nvPr/>
        </p:nvSpPr>
        <p:spPr>
          <a:xfrm>
            <a:off x="364125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7FF407-89B9-F741-9D40-4647E0CFD5CB}"/>
              </a:ext>
            </a:extLst>
          </p:cNvPr>
          <p:cNvSpPr/>
          <p:nvPr/>
        </p:nvSpPr>
        <p:spPr>
          <a:xfrm>
            <a:off x="379491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74C975-DFEA-F14C-AD14-406A8323A938}"/>
              </a:ext>
            </a:extLst>
          </p:cNvPr>
          <p:cNvSpPr/>
          <p:nvPr/>
        </p:nvSpPr>
        <p:spPr>
          <a:xfrm>
            <a:off x="394857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DFD711-0859-204C-99B0-C840AA1EF181}"/>
              </a:ext>
            </a:extLst>
          </p:cNvPr>
          <p:cNvSpPr/>
          <p:nvPr/>
        </p:nvSpPr>
        <p:spPr>
          <a:xfrm>
            <a:off x="410224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DC1B62-2112-F040-9CEC-7C46A4955C34}"/>
              </a:ext>
            </a:extLst>
          </p:cNvPr>
          <p:cNvSpPr/>
          <p:nvPr/>
        </p:nvSpPr>
        <p:spPr>
          <a:xfrm>
            <a:off x="4255904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8A359A-BD46-0248-8A90-309FD0D513CC}"/>
              </a:ext>
            </a:extLst>
          </p:cNvPr>
          <p:cNvSpPr/>
          <p:nvPr/>
        </p:nvSpPr>
        <p:spPr>
          <a:xfrm>
            <a:off x="4409567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B316A7-A7B3-A644-A542-FBA85C7A9F5B}"/>
              </a:ext>
            </a:extLst>
          </p:cNvPr>
          <p:cNvSpPr/>
          <p:nvPr/>
        </p:nvSpPr>
        <p:spPr>
          <a:xfrm>
            <a:off x="4563230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A4D737-1CA1-4647-921E-7D3EFAFDA9B6}"/>
              </a:ext>
            </a:extLst>
          </p:cNvPr>
          <p:cNvSpPr/>
          <p:nvPr/>
        </p:nvSpPr>
        <p:spPr>
          <a:xfrm>
            <a:off x="4716893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DE82A91-04BC-AE45-973F-9D17CD13061C}"/>
              </a:ext>
            </a:extLst>
          </p:cNvPr>
          <p:cNvSpPr/>
          <p:nvPr/>
        </p:nvSpPr>
        <p:spPr>
          <a:xfrm>
            <a:off x="487055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872EC68-73E1-3045-A574-3E912A45131D}"/>
              </a:ext>
            </a:extLst>
          </p:cNvPr>
          <p:cNvSpPr/>
          <p:nvPr/>
        </p:nvSpPr>
        <p:spPr>
          <a:xfrm>
            <a:off x="5024219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A78C794-0142-764E-966D-FFFE65D83A78}"/>
              </a:ext>
            </a:extLst>
          </p:cNvPr>
          <p:cNvSpPr/>
          <p:nvPr/>
        </p:nvSpPr>
        <p:spPr>
          <a:xfrm>
            <a:off x="5177882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FFDB2D2-E097-8445-A93C-F318173AC273}"/>
              </a:ext>
            </a:extLst>
          </p:cNvPr>
          <p:cNvSpPr/>
          <p:nvPr/>
        </p:nvSpPr>
        <p:spPr>
          <a:xfrm>
            <a:off x="5331545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01172F-D429-D849-BE52-1306395D701C}"/>
              </a:ext>
            </a:extLst>
          </p:cNvPr>
          <p:cNvSpPr/>
          <p:nvPr/>
        </p:nvSpPr>
        <p:spPr>
          <a:xfrm>
            <a:off x="5485208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5B7B06-32F4-A547-ABD6-B6578832A87F}"/>
              </a:ext>
            </a:extLst>
          </p:cNvPr>
          <p:cNvSpPr/>
          <p:nvPr/>
        </p:nvSpPr>
        <p:spPr>
          <a:xfrm>
            <a:off x="5638871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0B1916E-E472-D540-A6C0-1B0563D3AFAB}"/>
              </a:ext>
            </a:extLst>
          </p:cNvPr>
          <p:cNvSpPr/>
          <p:nvPr/>
        </p:nvSpPr>
        <p:spPr>
          <a:xfrm>
            <a:off x="5792534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150DA2F-3DDA-1A4C-8685-427753828835}"/>
              </a:ext>
            </a:extLst>
          </p:cNvPr>
          <p:cNvSpPr/>
          <p:nvPr/>
        </p:nvSpPr>
        <p:spPr>
          <a:xfrm>
            <a:off x="5946194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9D91148-6AE4-2D45-BE3A-F31B22E0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097400" y="2777726"/>
            <a:ext cx="205455" cy="1873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239879A-C1C4-9948-B83A-6384B76D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897472" y="2777726"/>
            <a:ext cx="205455" cy="1873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2ED65C-303E-5B46-ACAC-7BE32294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251765" y="2777726"/>
            <a:ext cx="205455" cy="1873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4176252-4804-FD45-A0F4-79221D6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406130" y="2777726"/>
            <a:ext cx="205455" cy="1873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6D859CE-82EF-9B41-B352-A67A4A10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560495" y="2777726"/>
            <a:ext cx="205455" cy="18732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B7DE1C4-1330-184F-8045-D4607BCC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714860" y="2777726"/>
            <a:ext cx="205455" cy="1873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1C55B78-AFC2-6541-A9FA-0BAFD847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869225" y="2777726"/>
            <a:ext cx="205455" cy="18732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4770A40-D88F-AA47-A5A8-B323637B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023590" y="2777726"/>
            <a:ext cx="205455" cy="18732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8296815-6411-724A-854E-74377358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177955" y="2777726"/>
            <a:ext cx="205455" cy="1873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5342B35-E8B8-FB42-BD59-1B2C4608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332320" y="2777726"/>
            <a:ext cx="205455" cy="18732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29DB698-2C7D-D14E-BACF-0EE12CC8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486685" y="2777726"/>
            <a:ext cx="205455" cy="18732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7CEF4F2-E0C0-534B-8C00-ABC3472A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641050" y="2777726"/>
            <a:ext cx="205455" cy="18732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663F94F-8D46-DB4C-B0B2-69A48082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795415" y="2777726"/>
            <a:ext cx="205455" cy="18732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60E4A82-47DB-2B45-A3AB-CF774F8F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949780" y="2777726"/>
            <a:ext cx="205455" cy="18732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32E606F-FF21-124E-B4F3-BC53C5A7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104145" y="2777726"/>
            <a:ext cx="205455" cy="18732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8760C82-5851-7B4B-9936-7F3208A5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258510" y="2777726"/>
            <a:ext cx="205455" cy="18732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467C871-0F3D-6A4D-89F2-7130B75A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412875" y="2777726"/>
            <a:ext cx="205455" cy="18732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39561A2-040C-E842-9AFE-6C2E8503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581998" y="2777726"/>
            <a:ext cx="205455" cy="18732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18AD882C-D602-514B-A776-BA442298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736363" y="2777726"/>
            <a:ext cx="205455" cy="18732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4500170-AE96-044E-BB6B-7E767D06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890728" y="2777726"/>
            <a:ext cx="205455" cy="18732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CA82262D-3FD8-C246-9BE6-4E80C165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045093" y="2777726"/>
            <a:ext cx="205455" cy="187327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EF5E2B3-C7F1-DF4A-AF9C-DFEF4486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199458" y="2777726"/>
            <a:ext cx="205455" cy="18732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AC178F7-B9CF-C34B-8BFF-5CEF4FAC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353823" y="2777726"/>
            <a:ext cx="205455" cy="18732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7831890E-4B7A-F54A-9039-272035B5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508188" y="2777726"/>
            <a:ext cx="205455" cy="187327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B49BBDD-ADFE-624E-8EF7-FE09CBF2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662553" y="2777726"/>
            <a:ext cx="205455" cy="18732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DB66711-2CEB-1F49-83D7-F86EA66E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816918" y="2777726"/>
            <a:ext cx="205455" cy="18732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D18E4022-205D-0F4C-AF5F-A8CE6B75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971283" y="2777726"/>
            <a:ext cx="205455" cy="18732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4FAC080-312C-9F4C-BEAC-EF576C6F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125648" y="2777726"/>
            <a:ext cx="205455" cy="187327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01F33552-AED2-C14D-BEE5-13C7400A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280013" y="2777726"/>
            <a:ext cx="205455" cy="187327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E4E5A92D-8A61-7540-A041-D66273ED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434378" y="2777726"/>
            <a:ext cx="205455" cy="18732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512065F-F415-444F-8551-DF339E7E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588743" y="2777726"/>
            <a:ext cx="205455" cy="18732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D13A7F2-CA77-0246-8C0F-5ED2A0DF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743108" y="2777726"/>
            <a:ext cx="205455" cy="187327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85843003-221C-2148-A66F-A30BF954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6363466" y="2808822"/>
            <a:ext cx="276387" cy="252000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4CA8D8B9-0B04-E648-BD92-CF9F011089E5}"/>
              </a:ext>
            </a:extLst>
          </p:cNvPr>
          <p:cNvSpPr/>
          <p:nvPr/>
        </p:nvSpPr>
        <p:spPr>
          <a:xfrm>
            <a:off x="6454235" y="326872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38A4C5-5260-0F4A-835C-0A7F1A2BD1D1}"/>
              </a:ext>
            </a:extLst>
          </p:cNvPr>
          <p:cNvSpPr txBox="1"/>
          <p:nvPr/>
        </p:nvSpPr>
        <p:spPr>
          <a:xfrm>
            <a:off x="6810161" y="27313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线程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B50BBD3-A5C5-9A48-8DB6-509CD2F08878}"/>
              </a:ext>
            </a:extLst>
          </p:cNvPr>
          <p:cNvSpPr txBox="1"/>
          <p:nvPr/>
        </p:nvSpPr>
        <p:spPr>
          <a:xfrm>
            <a:off x="6812858" y="31380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共享内存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F17842CF-A9E6-4E4F-AB14-3FDCBC5F0F8F}"/>
              </a:ext>
            </a:extLst>
          </p:cNvPr>
          <p:cNvCxnSpPr>
            <a:cxnSpLocks/>
          </p:cNvCxnSpPr>
          <p:nvPr/>
        </p:nvCxnSpPr>
        <p:spPr>
          <a:xfrm flipH="1" flipV="1">
            <a:off x="5003510" y="3004886"/>
            <a:ext cx="10924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9B101878-1E15-2241-81E4-D7EBF1618CCD}"/>
              </a:ext>
            </a:extLst>
          </p:cNvPr>
          <p:cNvSpPr/>
          <p:nvPr/>
        </p:nvSpPr>
        <p:spPr>
          <a:xfrm>
            <a:off x="11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C8ECA05-40A7-B845-9006-B0085946CB1A}"/>
              </a:ext>
            </a:extLst>
          </p:cNvPr>
          <p:cNvSpPr/>
          <p:nvPr/>
        </p:nvSpPr>
        <p:spPr>
          <a:xfrm>
            <a:off x="1321549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BDA069D6-E0F5-094D-9867-6DD866EBBA5B}"/>
              </a:ext>
            </a:extLst>
          </p:cNvPr>
          <p:cNvSpPr/>
          <p:nvPr/>
        </p:nvSpPr>
        <p:spPr>
          <a:xfrm>
            <a:off x="147521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3B2C586-6ED2-2B40-84C6-118235F31BA1}"/>
              </a:ext>
            </a:extLst>
          </p:cNvPr>
          <p:cNvSpPr/>
          <p:nvPr/>
        </p:nvSpPr>
        <p:spPr>
          <a:xfrm>
            <a:off x="162887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782002D-B0B0-4041-A2E3-76D76F13ADB2}"/>
              </a:ext>
            </a:extLst>
          </p:cNvPr>
          <p:cNvSpPr/>
          <p:nvPr/>
        </p:nvSpPr>
        <p:spPr>
          <a:xfrm>
            <a:off x="178253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955B814-21EA-5B45-9F21-D5BAB68B1513}"/>
              </a:ext>
            </a:extLst>
          </p:cNvPr>
          <p:cNvSpPr/>
          <p:nvPr/>
        </p:nvSpPr>
        <p:spPr>
          <a:xfrm>
            <a:off x="193620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AAE5A9A7-8480-C54D-BD18-33ECD9EDF6B5}"/>
              </a:ext>
            </a:extLst>
          </p:cNvPr>
          <p:cNvSpPr/>
          <p:nvPr/>
        </p:nvSpPr>
        <p:spPr>
          <a:xfrm>
            <a:off x="2089864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2DAA065-D5B6-9342-8468-5470596F60B5}"/>
              </a:ext>
            </a:extLst>
          </p:cNvPr>
          <p:cNvSpPr/>
          <p:nvPr/>
        </p:nvSpPr>
        <p:spPr>
          <a:xfrm>
            <a:off x="2243527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A93F82CD-C32B-6543-9058-D69361BDB189}"/>
              </a:ext>
            </a:extLst>
          </p:cNvPr>
          <p:cNvSpPr/>
          <p:nvPr/>
        </p:nvSpPr>
        <p:spPr>
          <a:xfrm>
            <a:off x="2397190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41BC0F2-E052-1246-A111-93F6963965F0}"/>
              </a:ext>
            </a:extLst>
          </p:cNvPr>
          <p:cNvSpPr/>
          <p:nvPr/>
        </p:nvSpPr>
        <p:spPr>
          <a:xfrm>
            <a:off x="2550853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399623E-E8A7-7845-B8DF-829551BD498B}"/>
              </a:ext>
            </a:extLst>
          </p:cNvPr>
          <p:cNvSpPr/>
          <p:nvPr/>
        </p:nvSpPr>
        <p:spPr>
          <a:xfrm>
            <a:off x="270451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9D8A2F4-A389-3343-B1B0-23873C281014}"/>
              </a:ext>
            </a:extLst>
          </p:cNvPr>
          <p:cNvSpPr/>
          <p:nvPr/>
        </p:nvSpPr>
        <p:spPr>
          <a:xfrm>
            <a:off x="2858179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22C2721-9CE3-4F40-A754-C7931B5B7955}"/>
              </a:ext>
            </a:extLst>
          </p:cNvPr>
          <p:cNvSpPr/>
          <p:nvPr/>
        </p:nvSpPr>
        <p:spPr>
          <a:xfrm>
            <a:off x="301184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43B467E-D539-DF4B-9A15-807BEE1F5646}"/>
              </a:ext>
            </a:extLst>
          </p:cNvPr>
          <p:cNvSpPr/>
          <p:nvPr/>
        </p:nvSpPr>
        <p:spPr>
          <a:xfrm>
            <a:off x="316550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103BCD0-B0B0-114F-BF15-C69E5E0F01CB}"/>
              </a:ext>
            </a:extLst>
          </p:cNvPr>
          <p:cNvSpPr/>
          <p:nvPr/>
        </p:nvSpPr>
        <p:spPr>
          <a:xfrm>
            <a:off x="331916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01D9951D-A83B-9B45-9DCC-62552093828F}"/>
              </a:ext>
            </a:extLst>
          </p:cNvPr>
          <p:cNvSpPr/>
          <p:nvPr/>
        </p:nvSpPr>
        <p:spPr>
          <a:xfrm>
            <a:off x="347283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A9DDE91-5252-594E-8BC3-9C178EB18E5A}"/>
              </a:ext>
            </a:extLst>
          </p:cNvPr>
          <p:cNvSpPr/>
          <p:nvPr/>
        </p:nvSpPr>
        <p:spPr>
          <a:xfrm>
            <a:off x="364125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647E995-584F-F048-B5FB-5BBF948CEAF0}"/>
              </a:ext>
            </a:extLst>
          </p:cNvPr>
          <p:cNvSpPr/>
          <p:nvPr/>
        </p:nvSpPr>
        <p:spPr>
          <a:xfrm>
            <a:off x="379491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999F7A6A-C52B-6342-8D63-493F1B736578}"/>
              </a:ext>
            </a:extLst>
          </p:cNvPr>
          <p:cNvSpPr/>
          <p:nvPr/>
        </p:nvSpPr>
        <p:spPr>
          <a:xfrm>
            <a:off x="394857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85DAFAC-222B-2D49-81FC-32944869CDD1}"/>
              </a:ext>
            </a:extLst>
          </p:cNvPr>
          <p:cNvSpPr/>
          <p:nvPr/>
        </p:nvSpPr>
        <p:spPr>
          <a:xfrm>
            <a:off x="410224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6B930AB2-3EB0-EA4B-9E89-9465FA90CD2C}"/>
              </a:ext>
            </a:extLst>
          </p:cNvPr>
          <p:cNvSpPr/>
          <p:nvPr/>
        </p:nvSpPr>
        <p:spPr>
          <a:xfrm>
            <a:off x="4255904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0D6556F7-BDA3-6B48-B24F-95BC76B056DE}"/>
              </a:ext>
            </a:extLst>
          </p:cNvPr>
          <p:cNvSpPr/>
          <p:nvPr/>
        </p:nvSpPr>
        <p:spPr>
          <a:xfrm>
            <a:off x="4409567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B846722-D139-C746-B532-5CC8C03D1723}"/>
              </a:ext>
            </a:extLst>
          </p:cNvPr>
          <p:cNvSpPr/>
          <p:nvPr/>
        </p:nvSpPr>
        <p:spPr>
          <a:xfrm>
            <a:off x="4563230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28A5270-4D69-6E49-81C7-852F2ADAF077}"/>
              </a:ext>
            </a:extLst>
          </p:cNvPr>
          <p:cNvSpPr/>
          <p:nvPr/>
        </p:nvSpPr>
        <p:spPr>
          <a:xfrm>
            <a:off x="4716893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36108FE2-D400-D64E-B9BA-F94588CD4947}"/>
              </a:ext>
            </a:extLst>
          </p:cNvPr>
          <p:cNvSpPr/>
          <p:nvPr/>
        </p:nvSpPr>
        <p:spPr>
          <a:xfrm>
            <a:off x="487055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4CFE8D8A-55BB-3C43-A6AE-2010E662860B}"/>
              </a:ext>
            </a:extLst>
          </p:cNvPr>
          <p:cNvSpPr/>
          <p:nvPr/>
        </p:nvSpPr>
        <p:spPr>
          <a:xfrm>
            <a:off x="5024219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E2E9884E-57DC-FC46-B847-24CD82F451B5}"/>
              </a:ext>
            </a:extLst>
          </p:cNvPr>
          <p:cNvSpPr/>
          <p:nvPr/>
        </p:nvSpPr>
        <p:spPr>
          <a:xfrm>
            <a:off x="5177882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5B0E499F-1CB9-934D-BE76-AA1FFB01A397}"/>
              </a:ext>
            </a:extLst>
          </p:cNvPr>
          <p:cNvSpPr/>
          <p:nvPr/>
        </p:nvSpPr>
        <p:spPr>
          <a:xfrm>
            <a:off x="5331545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25B0D0F6-EBF9-1141-A9A5-3F6A30986C4C}"/>
              </a:ext>
            </a:extLst>
          </p:cNvPr>
          <p:cNvSpPr/>
          <p:nvPr/>
        </p:nvSpPr>
        <p:spPr>
          <a:xfrm>
            <a:off x="5485208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7E2D4789-4237-8A46-831F-8A980DBB507F}"/>
              </a:ext>
            </a:extLst>
          </p:cNvPr>
          <p:cNvSpPr/>
          <p:nvPr/>
        </p:nvSpPr>
        <p:spPr>
          <a:xfrm>
            <a:off x="5638871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3CD33C6B-99B3-4E4D-83C3-157FE3B846DE}"/>
              </a:ext>
            </a:extLst>
          </p:cNvPr>
          <p:cNvSpPr/>
          <p:nvPr/>
        </p:nvSpPr>
        <p:spPr>
          <a:xfrm>
            <a:off x="5792534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5DAAAB1E-1563-984C-B641-89C78B183F16}"/>
              </a:ext>
            </a:extLst>
          </p:cNvPr>
          <p:cNvSpPr/>
          <p:nvPr/>
        </p:nvSpPr>
        <p:spPr>
          <a:xfrm>
            <a:off x="5946194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7993E71E-B746-7C47-84C7-4A6E78FF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04" y="4064673"/>
            <a:ext cx="6908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56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3FEEC5-33B4-CA4F-A23A-6E8191BED79E}"/>
              </a:ext>
            </a:extLst>
          </p:cNvPr>
          <p:cNvSpPr/>
          <p:nvPr/>
        </p:nvSpPr>
        <p:spPr>
          <a:xfrm>
            <a:off x="11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C162339-DC6C-C74F-A4E9-FC082AACF835}"/>
              </a:ext>
            </a:extLst>
          </p:cNvPr>
          <p:cNvSpPr/>
          <p:nvPr/>
        </p:nvSpPr>
        <p:spPr>
          <a:xfrm>
            <a:off x="127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BC5F1C2-12AB-824D-8B25-725F50A33699}"/>
              </a:ext>
            </a:extLst>
          </p:cNvPr>
          <p:cNvSpPr/>
          <p:nvPr/>
        </p:nvSpPr>
        <p:spPr>
          <a:xfrm>
            <a:off x="138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5865F48-A0D8-B443-8202-05B28BC433AF}"/>
              </a:ext>
            </a:extLst>
          </p:cNvPr>
          <p:cNvSpPr/>
          <p:nvPr/>
        </p:nvSpPr>
        <p:spPr>
          <a:xfrm>
            <a:off x="149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C131967-8A47-9B4B-B17E-1D1790A2AFF6}"/>
              </a:ext>
            </a:extLst>
          </p:cNvPr>
          <p:cNvSpPr/>
          <p:nvPr/>
        </p:nvSpPr>
        <p:spPr>
          <a:xfrm>
            <a:off x="159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757A363-D596-0843-80CF-47E8E3E85CE2}"/>
              </a:ext>
            </a:extLst>
          </p:cNvPr>
          <p:cNvSpPr/>
          <p:nvPr/>
        </p:nvSpPr>
        <p:spPr>
          <a:xfrm>
            <a:off x="170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A59DE2F-772D-2346-A1C8-615964545EAA}"/>
              </a:ext>
            </a:extLst>
          </p:cNvPr>
          <p:cNvSpPr/>
          <p:nvPr/>
        </p:nvSpPr>
        <p:spPr>
          <a:xfrm>
            <a:off x="181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062AE1E-5FC4-BA46-B818-C8306168E3EC}"/>
              </a:ext>
            </a:extLst>
          </p:cNvPr>
          <p:cNvSpPr/>
          <p:nvPr/>
        </p:nvSpPr>
        <p:spPr>
          <a:xfrm>
            <a:off x="192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19EB93F-FB56-334A-A789-E321C51B413F}"/>
              </a:ext>
            </a:extLst>
          </p:cNvPr>
          <p:cNvSpPr/>
          <p:nvPr/>
        </p:nvSpPr>
        <p:spPr>
          <a:xfrm>
            <a:off x="203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D89483C-DCDA-0B42-A0F7-0923B0C22B8B}"/>
              </a:ext>
            </a:extLst>
          </p:cNvPr>
          <p:cNvSpPr/>
          <p:nvPr/>
        </p:nvSpPr>
        <p:spPr>
          <a:xfrm>
            <a:off x="213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E44F430-9693-5F45-B258-354636C461DB}"/>
              </a:ext>
            </a:extLst>
          </p:cNvPr>
          <p:cNvSpPr/>
          <p:nvPr/>
        </p:nvSpPr>
        <p:spPr>
          <a:xfrm>
            <a:off x="224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122E6B6-8875-EE44-9110-31EB1E7B1C56}"/>
              </a:ext>
            </a:extLst>
          </p:cNvPr>
          <p:cNvSpPr/>
          <p:nvPr/>
        </p:nvSpPr>
        <p:spPr>
          <a:xfrm>
            <a:off x="235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2C2B16A-9885-F341-922D-B5D517B61525}"/>
              </a:ext>
            </a:extLst>
          </p:cNvPr>
          <p:cNvSpPr/>
          <p:nvPr/>
        </p:nvSpPr>
        <p:spPr>
          <a:xfrm>
            <a:off x="246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111DB62-0C0B-2541-A377-DD886D6BD5AB}"/>
              </a:ext>
            </a:extLst>
          </p:cNvPr>
          <p:cNvSpPr/>
          <p:nvPr/>
        </p:nvSpPr>
        <p:spPr>
          <a:xfrm>
            <a:off x="257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97256E8-E3E8-8942-BCAE-78FF3BD0B5A2}"/>
              </a:ext>
            </a:extLst>
          </p:cNvPr>
          <p:cNvSpPr/>
          <p:nvPr/>
        </p:nvSpPr>
        <p:spPr>
          <a:xfrm>
            <a:off x="267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B8E5D57-FC13-A340-A9FE-BE75DC76E013}"/>
              </a:ext>
            </a:extLst>
          </p:cNvPr>
          <p:cNvSpPr/>
          <p:nvPr/>
        </p:nvSpPr>
        <p:spPr>
          <a:xfrm>
            <a:off x="278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CC9650C-4EA4-804E-B3E1-159E962F42C0}"/>
              </a:ext>
            </a:extLst>
          </p:cNvPr>
          <p:cNvSpPr/>
          <p:nvPr/>
        </p:nvSpPr>
        <p:spPr>
          <a:xfrm>
            <a:off x="289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0A28D7A-F49F-3547-84D4-8DE3C5DA98B2}"/>
              </a:ext>
            </a:extLst>
          </p:cNvPr>
          <p:cNvSpPr/>
          <p:nvPr/>
        </p:nvSpPr>
        <p:spPr>
          <a:xfrm>
            <a:off x="300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AFFB76C-4BF9-CE42-BBCD-4F7E47D8A639}"/>
              </a:ext>
            </a:extLst>
          </p:cNvPr>
          <p:cNvSpPr/>
          <p:nvPr/>
        </p:nvSpPr>
        <p:spPr>
          <a:xfrm>
            <a:off x="311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9A459EC-D8D8-FD4A-91AB-184E83EA66AE}"/>
              </a:ext>
            </a:extLst>
          </p:cNvPr>
          <p:cNvSpPr/>
          <p:nvPr/>
        </p:nvSpPr>
        <p:spPr>
          <a:xfrm>
            <a:off x="321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EC11FFE-99D0-644B-ABE8-6F49E6F03F64}"/>
              </a:ext>
            </a:extLst>
          </p:cNvPr>
          <p:cNvSpPr/>
          <p:nvPr/>
        </p:nvSpPr>
        <p:spPr>
          <a:xfrm>
            <a:off x="332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7CA8488-D0C6-634B-A74B-36317561A7EE}"/>
              </a:ext>
            </a:extLst>
          </p:cNvPr>
          <p:cNvSpPr/>
          <p:nvPr/>
        </p:nvSpPr>
        <p:spPr>
          <a:xfrm>
            <a:off x="343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98A9D68-C94D-6343-982A-D75AFF1A09BE}"/>
              </a:ext>
            </a:extLst>
          </p:cNvPr>
          <p:cNvSpPr/>
          <p:nvPr/>
        </p:nvSpPr>
        <p:spPr>
          <a:xfrm>
            <a:off x="354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6798629-9145-CD48-B4E8-6CAD2F1FA84A}"/>
              </a:ext>
            </a:extLst>
          </p:cNvPr>
          <p:cNvSpPr/>
          <p:nvPr/>
        </p:nvSpPr>
        <p:spPr>
          <a:xfrm>
            <a:off x="365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A6BC6E4-B886-1940-87A3-5F632021F824}"/>
              </a:ext>
            </a:extLst>
          </p:cNvPr>
          <p:cNvSpPr/>
          <p:nvPr/>
        </p:nvSpPr>
        <p:spPr>
          <a:xfrm>
            <a:off x="375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2DAFA5C-BF5F-4541-B19C-E76117A92B56}"/>
              </a:ext>
            </a:extLst>
          </p:cNvPr>
          <p:cNvSpPr/>
          <p:nvPr/>
        </p:nvSpPr>
        <p:spPr>
          <a:xfrm>
            <a:off x="38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EC37004-AC79-FE47-8C82-51B1A7E3BCAD}"/>
              </a:ext>
            </a:extLst>
          </p:cNvPr>
          <p:cNvSpPr/>
          <p:nvPr/>
        </p:nvSpPr>
        <p:spPr>
          <a:xfrm>
            <a:off x="397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C2F1685-DC6D-4B43-9AB7-67D3C19EECD8}"/>
              </a:ext>
            </a:extLst>
          </p:cNvPr>
          <p:cNvSpPr/>
          <p:nvPr/>
        </p:nvSpPr>
        <p:spPr>
          <a:xfrm>
            <a:off x="408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5A558CA-28D7-EA4D-B1C4-263F0B137F42}"/>
              </a:ext>
            </a:extLst>
          </p:cNvPr>
          <p:cNvSpPr/>
          <p:nvPr/>
        </p:nvSpPr>
        <p:spPr>
          <a:xfrm>
            <a:off x="419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47F98AD-6B7E-AB48-96F8-3356EA42AB29}"/>
              </a:ext>
            </a:extLst>
          </p:cNvPr>
          <p:cNvSpPr/>
          <p:nvPr/>
        </p:nvSpPr>
        <p:spPr>
          <a:xfrm>
            <a:off x="429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85787622-AB82-0E45-8F1A-DA786CE2F554}"/>
              </a:ext>
            </a:extLst>
          </p:cNvPr>
          <p:cNvSpPr/>
          <p:nvPr/>
        </p:nvSpPr>
        <p:spPr>
          <a:xfrm>
            <a:off x="116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A364F62C-FE11-1148-A624-D46981C6C0C9}"/>
              </a:ext>
            </a:extLst>
          </p:cNvPr>
          <p:cNvSpPr/>
          <p:nvPr/>
        </p:nvSpPr>
        <p:spPr>
          <a:xfrm>
            <a:off x="127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A38C23B1-51FC-574D-A98E-BF9F00B29168}"/>
              </a:ext>
            </a:extLst>
          </p:cNvPr>
          <p:cNvSpPr/>
          <p:nvPr/>
        </p:nvSpPr>
        <p:spPr>
          <a:xfrm>
            <a:off x="138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9975D908-F5F1-904E-B34A-6F909EFBCC8D}"/>
              </a:ext>
            </a:extLst>
          </p:cNvPr>
          <p:cNvSpPr/>
          <p:nvPr/>
        </p:nvSpPr>
        <p:spPr>
          <a:xfrm>
            <a:off x="149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D3F6DDFD-19A8-5D4D-91AB-6C58E43E99EF}"/>
              </a:ext>
            </a:extLst>
          </p:cNvPr>
          <p:cNvSpPr/>
          <p:nvPr/>
        </p:nvSpPr>
        <p:spPr>
          <a:xfrm>
            <a:off x="159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AAA9F87A-03D4-2D48-88E6-679ED6CCD79B}"/>
              </a:ext>
            </a:extLst>
          </p:cNvPr>
          <p:cNvSpPr/>
          <p:nvPr/>
        </p:nvSpPr>
        <p:spPr>
          <a:xfrm>
            <a:off x="170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9B6BBA12-88C0-4D4C-AB76-97AE75FF2B2D}"/>
              </a:ext>
            </a:extLst>
          </p:cNvPr>
          <p:cNvSpPr/>
          <p:nvPr/>
        </p:nvSpPr>
        <p:spPr>
          <a:xfrm>
            <a:off x="181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795BAE4B-B210-064D-BDA6-05C212203911}"/>
              </a:ext>
            </a:extLst>
          </p:cNvPr>
          <p:cNvSpPr/>
          <p:nvPr/>
        </p:nvSpPr>
        <p:spPr>
          <a:xfrm>
            <a:off x="192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81E33CD2-2509-C341-B214-FCC19904E707}"/>
              </a:ext>
            </a:extLst>
          </p:cNvPr>
          <p:cNvSpPr/>
          <p:nvPr/>
        </p:nvSpPr>
        <p:spPr>
          <a:xfrm>
            <a:off x="203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34F8EC92-3A84-254F-87B9-832A601A24C2}"/>
              </a:ext>
            </a:extLst>
          </p:cNvPr>
          <p:cNvSpPr/>
          <p:nvPr/>
        </p:nvSpPr>
        <p:spPr>
          <a:xfrm>
            <a:off x="213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E2923EE4-CB08-F24C-A878-99696A33F5EA}"/>
              </a:ext>
            </a:extLst>
          </p:cNvPr>
          <p:cNvSpPr/>
          <p:nvPr/>
        </p:nvSpPr>
        <p:spPr>
          <a:xfrm>
            <a:off x="224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0466ED1D-40D8-5C4B-A486-273569B87A94}"/>
              </a:ext>
            </a:extLst>
          </p:cNvPr>
          <p:cNvSpPr/>
          <p:nvPr/>
        </p:nvSpPr>
        <p:spPr>
          <a:xfrm>
            <a:off x="235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CC33D4E9-987F-D548-9439-2F9997CE2327}"/>
              </a:ext>
            </a:extLst>
          </p:cNvPr>
          <p:cNvSpPr/>
          <p:nvPr/>
        </p:nvSpPr>
        <p:spPr>
          <a:xfrm>
            <a:off x="246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420D90FE-9499-7D49-ABB9-B5D39DB3D77A}"/>
              </a:ext>
            </a:extLst>
          </p:cNvPr>
          <p:cNvSpPr/>
          <p:nvPr/>
        </p:nvSpPr>
        <p:spPr>
          <a:xfrm>
            <a:off x="257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0EFE5116-0D33-2D4A-B592-86814F254340}"/>
              </a:ext>
            </a:extLst>
          </p:cNvPr>
          <p:cNvSpPr/>
          <p:nvPr/>
        </p:nvSpPr>
        <p:spPr>
          <a:xfrm>
            <a:off x="267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7B3F8D85-8891-2844-804B-4CD2480715B0}"/>
              </a:ext>
            </a:extLst>
          </p:cNvPr>
          <p:cNvSpPr/>
          <p:nvPr/>
        </p:nvSpPr>
        <p:spPr>
          <a:xfrm>
            <a:off x="278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2ACD66D9-07D0-6A43-A756-995E7D05487A}"/>
              </a:ext>
            </a:extLst>
          </p:cNvPr>
          <p:cNvSpPr/>
          <p:nvPr/>
        </p:nvSpPr>
        <p:spPr>
          <a:xfrm>
            <a:off x="289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A9E37D82-E976-C04B-B960-AA58076D626C}"/>
              </a:ext>
            </a:extLst>
          </p:cNvPr>
          <p:cNvSpPr/>
          <p:nvPr/>
        </p:nvSpPr>
        <p:spPr>
          <a:xfrm>
            <a:off x="300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911582AE-AE7D-4540-9C8F-B4449F788CEC}"/>
              </a:ext>
            </a:extLst>
          </p:cNvPr>
          <p:cNvSpPr/>
          <p:nvPr/>
        </p:nvSpPr>
        <p:spPr>
          <a:xfrm>
            <a:off x="311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5152AC18-4933-E849-B9C5-3DAA21FF700C}"/>
              </a:ext>
            </a:extLst>
          </p:cNvPr>
          <p:cNvSpPr/>
          <p:nvPr/>
        </p:nvSpPr>
        <p:spPr>
          <a:xfrm>
            <a:off x="321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A63CDCC4-4E5E-0447-B63B-2D924F1E3AE1}"/>
              </a:ext>
            </a:extLst>
          </p:cNvPr>
          <p:cNvSpPr/>
          <p:nvPr/>
        </p:nvSpPr>
        <p:spPr>
          <a:xfrm>
            <a:off x="332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3280A6F-D955-0041-94CC-2A094DA46EFB}"/>
              </a:ext>
            </a:extLst>
          </p:cNvPr>
          <p:cNvSpPr/>
          <p:nvPr/>
        </p:nvSpPr>
        <p:spPr>
          <a:xfrm>
            <a:off x="343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98151951-1AFD-2241-B810-DD779298AEC3}"/>
              </a:ext>
            </a:extLst>
          </p:cNvPr>
          <p:cNvSpPr/>
          <p:nvPr/>
        </p:nvSpPr>
        <p:spPr>
          <a:xfrm>
            <a:off x="354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850090E2-18F4-9345-8BFC-88B400FECA31}"/>
              </a:ext>
            </a:extLst>
          </p:cNvPr>
          <p:cNvSpPr/>
          <p:nvPr/>
        </p:nvSpPr>
        <p:spPr>
          <a:xfrm>
            <a:off x="365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6382208A-08DC-204A-965C-61586F935721}"/>
              </a:ext>
            </a:extLst>
          </p:cNvPr>
          <p:cNvSpPr/>
          <p:nvPr/>
        </p:nvSpPr>
        <p:spPr>
          <a:xfrm>
            <a:off x="375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A4DF2170-0336-0944-8224-66A5A1227883}"/>
              </a:ext>
            </a:extLst>
          </p:cNvPr>
          <p:cNvSpPr/>
          <p:nvPr/>
        </p:nvSpPr>
        <p:spPr>
          <a:xfrm>
            <a:off x="386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8F910FE-AF70-2248-92C6-021FE43B529D}"/>
              </a:ext>
            </a:extLst>
          </p:cNvPr>
          <p:cNvSpPr/>
          <p:nvPr/>
        </p:nvSpPr>
        <p:spPr>
          <a:xfrm>
            <a:off x="397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5D21B5C1-E0B8-B248-BD85-DEA4FB2A1B39}"/>
              </a:ext>
            </a:extLst>
          </p:cNvPr>
          <p:cNvSpPr/>
          <p:nvPr/>
        </p:nvSpPr>
        <p:spPr>
          <a:xfrm>
            <a:off x="408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C7D26FCF-F833-CB47-BC05-8D5DD7684153}"/>
              </a:ext>
            </a:extLst>
          </p:cNvPr>
          <p:cNvSpPr/>
          <p:nvPr/>
        </p:nvSpPr>
        <p:spPr>
          <a:xfrm>
            <a:off x="419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B52AE2EC-83EE-A846-9F2F-2272B012D9C3}"/>
              </a:ext>
            </a:extLst>
          </p:cNvPr>
          <p:cNvSpPr/>
          <p:nvPr/>
        </p:nvSpPr>
        <p:spPr>
          <a:xfrm>
            <a:off x="429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63407B87-3B3A-7445-B8E3-058CE1EF53AC}"/>
              </a:ext>
            </a:extLst>
          </p:cNvPr>
          <p:cNvSpPr/>
          <p:nvPr/>
        </p:nvSpPr>
        <p:spPr>
          <a:xfrm>
            <a:off x="116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6A9159B8-0BD2-234A-B829-976C82E25CF8}"/>
              </a:ext>
            </a:extLst>
          </p:cNvPr>
          <p:cNvSpPr/>
          <p:nvPr/>
        </p:nvSpPr>
        <p:spPr>
          <a:xfrm>
            <a:off x="127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1C9A85CD-645E-A84D-A597-1D9336E256B4}"/>
              </a:ext>
            </a:extLst>
          </p:cNvPr>
          <p:cNvSpPr/>
          <p:nvPr/>
        </p:nvSpPr>
        <p:spPr>
          <a:xfrm>
            <a:off x="138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2326764A-6E01-6F4F-A6C4-0ED7B24EB3C4}"/>
              </a:ext>
            </a:extLst>
          </p:cNvPr>
          <p:cNvSpPr/>
          <p:nvPr/>
        </p:nvSpPr>
        <p:spPr>
          <a:xfrm>
            <a:off x="149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47602A33-C52B-8C4D-96A1-2F70A365045A}"/>
              </a:ext>
            </a:extLst>
          </p:cNvPr>
          <p:cNvSpPr/>
          <p:nvPr/>
        </p:nvSpPr>
        <p:spPr>
          <a:xfrm>
            <a:off x="159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A5CF3DE4-4378-074D-BDBA-71B7B741E852}"/>
              </a:ext>
            </a:extLst>
          </p:cNvPr>
          <p:cNvSpPr/>
          <p:nvPr/>
        </p:nvSpPr>
        <p:spPr>
          <a:xfrm>
            <a:off x="170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6494BCFC-0CCD-7E41-A6E2-8241832FCC36}"/>
              </a:ext>
            </a:extLst>
          </p:cNvPr>
          <p:cNvSpPr/>
          <p:nvPr/>
        </p:nvSpPr>
        <p:spPr>
          <a:xfrm>
            <a:off x="181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F359426C-96FF-1F4D-8B63-4D66C2A6A72B}"/>
              </a:ext>
            </a:extLst>
          </p:cNvPr>
          <p:cNvSpPr/>
          <p:nvPr/>
        </p:nvSpPr>
        <p:spPr>
          <a:xfrm>
            <a:off x="192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EDE68875-DB5D-D84C-AA14-F49923A95601}"/>
              </a:ext>
            </a:extLst>
          </p:cNvPr>
          <p:cNvSpPr/>
          <p:nvPr/>
        </p:nvSpPr>
        <p:spPr>
          <a:xfrm>
            <a:off x="203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045C27FC-661F-9A4F-B9CB-DEB93C795E95}"/>
              </a:ext>
            </a:extLst>
          </p:cNvPr>
          <p:cNvSpPr/>
          <p:nvPr/>
        </p:nvSpPr>
        <p:spPr>
          <a:xfrm>
            <a:off x="213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249E16F5-1220-6C4E-8F32-094D8A20EC60}"/>
              </a:ext>
            </a:extLst>
          </p:cNvPr>
          <p:cNvSpPr/>
          <p:nvPr/>
        </p:nvSpPr>
        <p:spPr>
          <a:xfrm>
            <a:off x="224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F87E4F2D-7602-904A-9230-1A907257E1D0}"/>
              </a:ext>
            </a:extLst>
          </p:cNvPr>
          <p:cNvSpPr/>
          <p:nvPr/>
        </p:nvSpPr>
        <p:spPr>
          <a:xfrm>
            <a:off x="235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D9B0F7E9-1838-C14D-9CDC-DD70B23EFD36}"/>
              </a:ext>
            </a:extLst>
          </p:cNvPr>
          <p:cNvSpPr/>
          <p:nvPr/>
        </p:nvSpPr>
        <p:spPr>
          <a:xfrm>
            <a:off x="246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ADCD12F4-4E0F-4F45-8DFD-5E0B3CCB49EC}"/>
              </a:ext>
            </a:extLst>
          </p:cNvPr>
          <p:cNvSpPr/>
          <p:nvPr/>
        </p:nvSpPr>
        <p:spPr>
          <a:xfrm>
            <a:off x="257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D3069D18-5C0D-8742-AF59-D6D9919BF2C0}"/>
              </a:ext>
            </a:extLst>
          </p:cNvPr>
          <p:cNvSpPr/>
          <p:nvPr/>
        </p:nvSpPr>
        <p:spPr>
          <a:xfrm>
            <a:off x="267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77D058AC-82D2-4843-944A-698E91A66964}"/>
              </a:ext>
            </a:extLst>
          </p:cNvPr>
          <p:cNvSpPr/>
          <p:nvPr/>
        </p:nvSpPr>
        <p:spPr>
          <a:xfrm>
            <a:off x="278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A16C183B-7CE1-3C48-AFCE-8AFA77E5FF19}"/>
              </a:ext>
            </a:extLst>
          </p:cNvPr>
          <p:cNvSpPr/>
          <p:nvPr/>
        </p:nvSpPr>
        <p:spPr>
          <a:xfrm>
            <a:off x="289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4CDA3A52-E482-1D49-943F-492DD3356AB1}"/>
              </a:ext>
            </a:extLst>
          </p:cNvPr>
          <p:cNvSpPr/>
          <p:nvPr/>
        </p:nvSpPr>
        <p:spPr>
          <a:xfrm>
            <a:off x="300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5A8A2DE7-1759-6142-A6A4-18BEFD0C8329}"/>
              </a:ext>
            </a:extLst>
          </p:cNvPr>
          <p:cNvSpPr/>
          <p:nvPr/>
        </p:nvSpPr>
        <p:spPr>
          <a:xfrm>
            <a:off x="311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4FDF3230-B993-2340-8212-C99A54DE07CD}"/>
              </a:ext>
            </a:extLst>
          </p:cNvPr>
          <p:cNvSpPr/>
          <p:nvPr/>
        </p:nvSpPr>
        <p:spPr>
          <a:xfrm>
            <a:off x="321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45D229A0-E243-5D49-B4B6-6A00AB6A8BA5}"/>
              </a:ext>
            </a:extLst>
          </p:cNvPr>
          <p:cNvSpPr/>
          <p:nvPr/>
        </p:nvSpPr>
        <p:spPr>
          <a:xfrm>
            <a:off x="332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E21BC64F-7EFC-5B43-9344-0E60DC8E4917}"/>
              </a:ext>
            </a:extLst>
          </p:cNvPr>
          <p:cNvSpPr/>
          <p:nvPr/>
        </p:nvSpPr>
        <p:spPr>
          <a:xfrm>
            <a:off x="343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253CDB13-FD12-E047-9B6C-4D8154F63B49}"/>
              </a:ext>
            </a:extLst>
          </p:cNvPr>
          <p:cNvSpPr/>
          <p:nvPr/>
        </p:nvSpPr>
        <p:spPr>
          <a:xfrm>
            <a:off x="354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994B7613-7A49-BF4A-9779-DA434CA792EE}"/>
              </a:ext>
            </a:extLst>
          </p:cNvPr>
          <p:cNvSpPr/>
          <p:nvPr/>
        </p:nvSpPr>
        <p:spPr>
          <a:xfrm>
            <a:off x="365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3AD6AC2A-0785-564D-B9FF-7058D3F3DBEA}"/>
              </a:ext>
            </a:extLst>
          </p:cNvPr>
          <p:cNvSpPr/>
          <p:nvPr/>
        </p:nvSpPr>
        <p:spPr>
          <a:xfrm>
            <a:off x="375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1539E8F0-A440-E84B-A90A-74E12D4F0A85}"/>
              </a:ext>
            </a:extLst>
          </p:cNvPr>
          <p:cNvSpPr/>
          <p:nvPr/>
        </p:nvSpPr>
        <p:spPr>
          <a:xfrm>
            <a:off x="386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B831CBF8-3894-D24A-99B9-EAE320CAC15D}"/>
              </a:ext>
            </a:extLst>
          </p:cNvPr>
          <p:cNvSpPr/>
          <p:nvPr/>
        </p:nvSpPr>
        <p:spPr>
          <a:xfrm>
            <a:off x="397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3136EA84-B57F-0D4B-9F17-A26F3CB4483B}"/>
              </a:ext>
            </a:extLst>
          </p:cNvPr>
          <p:cNvSpPr/>
          <p:nvPr/>
        </p:nvSpPr>
        <p:spPr>
          <a:xfrm>
            <a:off x="408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4C57CE5A-9A08-9E4A-AA81-311575A45B01}"/>
              </a:ext>
            </a:extLst>
          </p:cNvPr>
          <p:cNvSpPr/>
          <p:nvPr/>
        </p:nvSpPr>
        <p:spPr>
          <a:xfrm>
            <a:off x="419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4DDB8846-627B-DA4B-86D5-8659EC630769}"/>
              </a:ext>
            </a:extLst>
          </p:cNvPr>
          <p:cNvSpPr/>
          <p:nvPr/>
        </p:nvSpPr>
        <p:spPr>
          <a:xfrm>
            <a:off x="429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59EDCDFF-0109-3B44-8250-9437769DBCF9}"/>
              </a:ext>
            </a:extLst>
          </p:cNvPr>
          <p:cNvSpPr/>
          <p:nvPr/>
        </p:nvSpPr>
        <p:spPr>
          <a:xfrm>
            <a:off x="116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84D01FC3-198A-E642-A07A-83AD3385D707}"/>
              </a:ext>
            </a:extLst>
          </p:cNvPr>
          <p:cNvSpPr/>
          <p:nvPr/>
        </p:nvSpPr>
        <p:spPr>
          <a:xfrm>
            <a:off x="127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55912DCF-D366-FA45-8C0A-9B93B57E91F3}"/>
              </a:ext>
            </a:extLst>
          </p:cNvPr>
          <p:cNvSpPr/>
          <p:nvPr/>
        </p:nvSpPr>
        <p:spPr>
          <a:xfrm>
            <a:off x="138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6B0E37DD-A9CF-0245-B270-B386607E0CAA}"/>
              </a:ext>
            </a:extLst>
          </p:cNvPr>
          <p:cNvSpPr/>
          <p:nvPr/>
        </p:nvSpPr>
        <p:spPr>
          <a:xfrm>
            <a:off x="149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6DA77A68-946C-244D-88C2-72F2389CFCC7}"/>
              </a:ext>
            </a:extLst>
          </p:cNvPr>
          <p:cNvSpPr/>
          <p:nvPr/>
        </p:nvSpPr>
        <p:spPr>
          <a:xfrm>
            <a:off x="159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6E929A83-E038-5F4C-AC55-01B0A712906D}"/>
              </a:ext>
            </a:extLst>
          </p:cNvPr>
          <p:cNvSpPr/>
          <p:nvPr/>
        </p:nvSpPr>
        <p:spPr>
          <a:xfrm>
            <a:off x="170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7240A75E-EF11-BF44-8ACE-199B663F727C}"/>
              </a:ext>
            </a:extLst>
          </p:cNvPr>
          <p:cNvSpPr/>
          <p:nvPr/>
        </p:nvSpPr>
        <p:spPr>
          <a:xfrm>
            <a:off x="181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ACC31536-B148-5C47-AFE2-27B954DD8110}"/>
              </a:ext>
            </a:extLst>
          </p:cNvPr>
          <p:cNvSpPr/>
          <p:nvPr/>
        </p:nvSpPr>
        <p:spPr>
          <a:xfrm>
            <a:off x="192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ABB7C3C0-D3EF-DE4A-80A0-C3FB0609366E}"/>
              </a:ext>
            </a:extLst>
          </p:cNvPr>
          <p:cNvSpPr/>
          <p:nvPr/>
        </p:nvSpPr>
        <p:spPr>
          <a:xfrm>
            <a:off x="203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EB71E1F9-B016-E748-B6C9-0C6870C9C8F5}"/>
              </a:ext>
            </a:extLst>
          </p:cNvPr>
          <p:cNvSpPr/>
          <p:nvPr/>
        </p:nvSpPr>
        <p:spPr>
          <a:xfrm>
            <a:off x="213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2449D968-3FCB-D742-A279-3880F885355D}"/>
              </a:ext>
            </a:extLst>
          </p:cNvPr>
          <p:cNvSpPr/>
          <p:nvPr/>
        </p:nvSpPr>
        <p:spPr>
          <a:xfrm>
            <a:off x="224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3D8F659E-4822-4D40-B83D-093FC71EC364}"/>
              </a:ext>
            </a:extLst>
          </p:cNvPr>
          <p:cNvSpPr/>
          <p:nvPr/>
        </p:nvSpPr>
        <p:spPr>
          <a:xfrm>
            <a:off x="235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CBAE0518-E574-2344-A8E4-4939B66119D0}"/>
              </a:ext>
            </a:extLst>
          </p:cNvPr>
          <p:cNvSpPr/>
          <p:nvPr/>
        </p:nvSpPr>
        <p:spPr>
          <a:xfrm>
            <a:off x="246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1A8A7FD1-D7C3-9F4F-878D-ED8E6DAEBB86}"/>
              </a:ext>
            </a:extLst>
          </p:cNvPr>
          <p:cNvSpPr/>
          <p:nvPr/>
        </p:nvSpPr>
        <p:spPr>
          <a:xfrm>
            <a:off x="257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7D6D60B7-7031-B940-A3B6-C68A13C319E9}"/>
              </a:ext>
            </a:extLst>
          </p:cNvPr>
          <p:cNvSpPr/>
          <p:nvPr/>
        </p:nvSpPr>
        <p:spPr>
          <a:xfrm>
            <a:off x="267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74B645D8-8161-5D46-8CDB-1684EA89FE36}"/>
              </a:ext>
            </a:extLst>
          </p:cNvPr>
          <p:cNvSpPr/>
          <p:nvPr/>
        </p:nvSpPr>
        <p:spPr>
          <a:xfrm>
            <a:off x="278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C73ECB82-5CE1-A545-AADC-C7A935F4B4D0}"/>
              </a:ext>
            </a:extLst>
          </p:cNvPr>
          <p:cNvSpPr/>
          <p:nvPr/>
        </p:nvSpPr>
        <p:spPr>
          <a:xfrm>
            <a:off x="289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7222C9AB-6E3C-5040-B861-CEE873AC76A1}"/>
              </a:ext>
            </a:extLst>
          </p:cNvPr>
          <p:cNvSpPr/>
          <p:nvPr/>
        </p:nvSpPr>
        <p:spPr>
          <a:xfrm>
            <a:off x="300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E7265329-66C1-B04D-932C-52DC0184931B}"/>
              </a:ext>
            </a:extLst>
          </p:cNvPr>
          <p:cNvSpPr/>
          <p:nvPr/>
        </p:nvSpPr>
        <p:spPr>
          <a:xfrm>
            <a:off x="311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C3E8AD2A-54BD-8A41-BC5E-CAE089565768}"/>
              </a:ext>
            </a:extLst>
          </p:cNvPr>
          <p:cNvSpPr/>
          <p:nvPr/>
        </p:nvSpPr>
        <p:spPr>
          <a:xfrm>
            <a:off x="321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284871E4-3C4C-CD43-896E-EC3E899FDB9E}"/>
              </a:ext>
            </a:extLst>
          </p:cNvPr>
          <p:cNvSpPr/>
          <p:nvPr/>
        </p:nvSpPr>
        <p:spPr>
          <a:xfrm>
            <a:off x="332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07CE320A-0BB6-2947-9DB7-BF3D312C2A3F}"/>
              </a:ext>
            </a:extLst>
          </p:cNvPr>
          <p:cNvSpPr/>
          <p:nvPr/>
        </p:nvSpPr>
        <p:spPr>
          <a:xfrm>
            <a:off x="343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4" name="矩形 223">
            <a:extLst>
              <a:ext uri="{FF2B5EF4-FFF2-40B4-BE49-F238E27FC236}">
                <a16:creationId xmlns:a16="http://schemas.microsoft.com/office/drawing/2014/main" id="{70F9F98E-AE93-BA4F-BD75-D8A1AF02D977}"/>
              </a:ext>
            </a:extLst>
          </p:cNvPr>
          <p:cNvSpPr/>
          <p:nvPr/>
        </p:nvSpPr>
        <p:spPr>
          <a:xfrm>
            <a:off x="354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583E2D6B-B9F3-C34A-A418-2E81982B4397}"/>
              </a:ext>
            </a:extLst>
          </p:cNvPr>
          <p:cNvSpPr/>
          <p:nvPr/>
        </p:nvSpPr>
        <p:spPr>
          <a:xfrm>
            <a:off x="365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3EEC4AF9-7707-5E42-9A59-EBA71AF341A1}"/>
              </a:ext>
            </a:extLst>
          </p:cNvPr>
          <p:cNvSpPr/>
          <p:nvPr/>
        </p:nvSpPr>
        <p:spPr>
          <a:xfrm>
            <a:off x="375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7EFFDE51-5826-3F4A-9E4D-904D7DF9F29A}"/>
              </a:ext>
            </a:extLst>
          </p:cNvPr>
          <p:cNvSpPr/>
          <p:nvPr/>
        </p:nvSpPr>
        <p:spPr>
          <a:xfrm>
            <a:off x="386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8" name="矩形 227">
            <a:extLst>
              <a:ext uri="{FF2B5EF4-FFF2-40B4-BE49-F238E27FC236}">
                <a16:creationId xmlns:a16="http://schemas.microsoft.com/office/drawing/2014/main" id="{65B5F723-EFFE-0940-B61B-6BCAA0A14F5C}"/>
              </a:ext>
            </a:extLst>
          </p:cNvPr>
          <p:cNvSpPr/>
          <p:nvPr/>
        </p:nvSpPr>
        <p:spPr>
          <a:xfrm>
            <a:off x="397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id="{5152DFB0-5D40-9C44-8D1E-CCD9D47B937B}"/>
              </a:ext>
            </a:extLst>
          </p:cNvPr>
          <p:cNvSpPr/>
          <p:nvPr/>
        </p:nvSpPr>
        <p:spPr>
          <a:xfrm>
            <a:off x="408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56ED2B4B-3C18-ED4C-97F6-39D05BA8B6BE}"/>
              </a:ext>
            </a:extLst>
          </p:cNvPr>
          <p:cNvSpPr/>
          <p:nvPr/>
        </p:nvSpPr>
        <p:spPr>
          <a:xfrm>
            <a:off x="419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CE08B788-C6C1-C946-B909-6B90AAA3FC24}"/>
              </a:ext>
            </a:extLst>
          </p:cNvPr>
          <p:cNvSpPr/>
          <p:nvPr/>
        </p:nvSpPr>
        <p:spPr>
          <a:xfrm>
            <a:off x="429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242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C09FB5A-F75F-274B-BAC4-41B698592505}"/>
              </a:ext>
            </a:extLst>
          </p:cNvPr>
          <p:cNvSpPr/>
          <p:nvPr/>
        </p:nvSpPr>
        <p:spPr>
          <a:xfrm>
            <a:off x="2955073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6C34C4-F47E-A54B-8BAD-4D61E00BF105}"/>
              </a:ext>
            </a:extLst>
          </p:cNvPr>
          <p:cNvSpPr/>
          <p:nvPr/>
        </p:nvSpPr>
        <p:spPr>
          <a:xfrm>
            <a:off x="5092390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D725D64-77E8-AA49-9F3E-F2CB4EF370EE}"/>
              </a:ext>
            </a:extLst>
          </p:cNvPr>
          <p:cNvSpPr/>
          <p:nvPr/>
        </p:nvSpPr>
        <p:spPr>
          <a:xfrm>
            <a:off x="7229707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16D1AFB-09F5-8F4D-92B4-DDE6420787EF}"/>
              </a:ext>
            </a:extLst>
          </p:cNvPr>
          <p:cNvSpPr/>
          <p:nvPr/>
        </p:nvSpPr>
        <p:spPr>
          <a:xfrm>
            <a:off x="2955073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80ED2D5-49F2-8D4B-840C-66C953EFDC9E}"/>
              </a:ext>
            </a:extLst>
          </p:cNvPr>
          <p:cNvSpPr/>
          <p:nvPr/>
        </p:nvSpPr>
        <p:spPr>
          <a:xfrm>
            <a:off x="5092390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9213283-B3AC-F64B-8EAC-5DE92502F67C}"/>
              </a:ext>
            </a:extLst>
          </p:cNvPr>
          <p:cNvSpPr/>
          <p:nvPr/>
        </p:nvSpPr>
        <p:spPr>
          <a:xfrm>
            <a:off x="7229707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2951BE9-4CDC-5943-93DB-5F7A644239FC}"/>
              </a:ext>
            </a:extLst>
          </p:cNvPr>
          <p:cNvSpPr/>
          <p:nvPr/>
        </p:nvSpPr>
        <p:spPr>
          <a:xfrm>
            <a:off x="817756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9D823E2-6663-FE43-BD8D-53766EA89C44}"/>
              </a:ext>
            </a:extLst>
          </p:cNvPr>
          <p:cNvSpPr/>
          <p:nvPr/>
        </p:nvSpPr>
        <p:spPr>
          <a:xfrm>
            <a:off x="2955073" y="3540324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579BCF7-E5C5-EC46-9227-1C414582901A}"/>
              </a:ext>
            </a:extLst>
          </p:cNvPr>
          <p:cNvSpPr/>
          <p:nvPr/>
        </p:nvSpPr>
        <p:spPr>
          <a:xfrm>
            <a:off x="817756" y="3540324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47553A-FC68-8B4C-983F-D653E6B8C11E}"/>
              </a:ext>
            </a:extLst>
          </p:cNvPr>
          <p:cNvSpPr txBox="1"/>
          <p:nvPr/>
        </p:nvSpPr>
        <p:spPr>
          <a:xfrm>
            <a:off x="3136979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5DFA31-A110-9A41-B4B0-0AC13C6E641A}"/>
              </a:ext>
            </a:extLst>
          </p:cNvPr>
          <p:cNvSpPr txBox="1"/>
          <p:nvPr/>
        </p:nvSpPr>
        <p:spPr>
          <a:xfrm>
            <a:off x="5274296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CC84E6-0FF8-4C40-8A80-A881D730EAAA}"/>
              </a:ext>
            </a:extLst>
          </p:cNvPr>
          <p:cNvSpPr txBox="1"/>
          <p:nvPr/>
        </p:nvSpPr>
        <p:spPr>
          <a:xfrm>
            <a:off x="7411613" y="10658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3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2FF1B1-377F-9846-93FA-39EDDFE67F85}"/>
              </a:ext>
            </a:extLst>
          </p:cNvPr>
          <p:cNvSpPr txBox="1"/>
          <p:nvPr/>
        </p:nvSpPr>
        <p:spPr>
          <a:xfrm>
            <a:off x="999662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4</a:t>
            </a:r>
            <a:endParaRPr kumimoji="1"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066B49-8F91-644C-AF62-52C85BBB7845}"/>
              </a:ext>
            </a:extLst>
          </p:cNvPr>
          <p:cNvSpPr txBox="1"/>
          <p:nvPr/>
        </p:nvSpPr>
        <p:spPr>
          <a:xfrm>
            <a:off x="315096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5</a:t>
            </a:r>
            <a:endParaRPr kumimoji="1"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286293-D072-714B-B437-DD5ABB1375F7}"/>
              </a:ext>
            </a:extLst>
          </p:cNvPr>
          <p:cNvSpPr txBox="1"/>
          <p:nvPr/>
        </p:nvSpPr>
        <p:spPr>
          <a:xfrm>
            <a:off x="527429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6</a:t>
            </a:r>
            <a:endParaRPr kumimoji="1" lang="zh-CN" altLang="en-US" sz="2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23CB56-48CD-6843-924A-AC80D0D74931}"/>
              </a:ext>
            </a:extLst>
          </p:cNvPr>
          <p:cNvSpPr txBox="1"/>
          <p:nvPr/>
        </p:nvSpPr>
        <p:spPr>
          <a:xfrm>
            <a:off x="7425369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7</a:t>
            </a:r>
            <a:endParaRPr kumimoji="1" lang="zh-CN" altLang="en-US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9BC2D4-A61A-CB4D-AF7E-0219A808B491}"/>
              </a:ext>
            </a:extLst>
          </p:cNvPr>
          <p:cNvSpPr txBox="1"/>
          <p:nvPr/>
        </p:nvSpPr>
        <p:spPr>
          <a:xfrm>
            <a:off x="999662" y="366949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8</a:t>
            </a:r>
            <a:endParaRPr kumimoji="1" lang="zh-CN" altLang="en-US" sz="2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110C881-2744-F64F-B49D-021DCA828C6F}"/>
              </a:ext>
            </a:extLst>
          </p:cNvPr>
          <p:cNvSpPr txBox="1"/>
          <p:nvPr/>
        </p:nvSpPr>
        <p:spPr>
          <a:xfrm>
            <a:off x="3136979" y="366949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9</a:t>
            </a:r>
            <a:endParaRPr kumimoji="1" lang="zh-CN" altLang="en-US" sz="2400" b="1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7A798E6-536A-D348-A581-42C82394E3D8}"/>
              </a:ext>
            </a:extLst>
          </p:cNvPr>
          <p:cNvCxnSpPr>
            <a:stCxn id="4" idx="4"/>
            <a:endCxn id="7" idx="0"/>
          </p:cNvCxnSpPr>
          <p:nvPr/>
        </p:nvCxnSpPr>
        <p:spPr>
          <a:xfrm>
            <a:off x="331507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C5399B26-2320-0143-A4BF-F1FEBA9B3425}"/>
              </a:ext>
            </a:extLst>
          </p:cNvPr>
          <p:cNvCxnSpPr/>
          <p:nvPr/>
        </p:nvCxnSpPr>
        <p:spPr>
          <a:xfrm>
            <a:off x="5452390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B6C4FA7-CC6D-A640-A5B7-6AF2B33E450F}"/>
              </a:ext>
            </a:extLst>
          </p:cNvPr>
          <p:cNvCxnSpPr/>
          <p:nvPr/>
        </p:nvCxnSpPr>
        <p:spPr>
          <a:xfrm>
            <a:off x="760346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3C59820-A21F-AE4D-A66E-C365A4E7C577}"/>
              </a:ext>
            </a:extLst>
          </p:cNvPr>
          <p:cNvCxnSpPr/>
          <p:nvPr/>
        </p:nvCxnSpPr>
        <p:spPr>
          <a:xfrm>
            <a:off x="1177756" y="2959348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C8E7942-DE53-9747-A676-6F8B4AB97682}"/>
              </a:ext>
            </a:extLst>
          </p:cNvPr>
          <p:cNvCxnSpPr/>
          <p:nvPr/>
        </p:nvCxnSpPr>
        <p:spPr>
          <a:xfrm>
            <a:off x="3315073" y="2957677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FCCA19E-ED29-0144-AAF2-1108B0951396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1177756" y="1656701"/>
            <a:ext cx="2137317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D01DDD-C32E-E34F-90BD-43892F4E3C00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1177756" y="2957677"/>
            <a:ext cx="2137317" cy="582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872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C09FB5A-F75F-274B-BAC4-41B698592505}"/>
              </a:ext>
            </a:extLst>
          </p:cNvPr>
          <p:cNvSpPr/>
          <p:nvPr/>
        </p:nvSpPr>
        <p:spPr>
          <a:xfrm>
            <a:off x="2955073" y="936701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6C34C4-F47E-A54B-8BAD-4D61E00BF105}"/>
              </a:ext>
            </a:extLst>
          </p:cNvPr>
          <p:cNvSpPr/>
          <p:nvPr/>
        </p:nvSpPr>
        <p:spPr>
          <a:xfrm>
            <a:off x="5092390" y="936701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D725D64-77E8-AA49-9F3E-F2CB4EF370EE}"/>
              </a:ext>
            </a:extLst>
          </p:cNvPr>
          <p:cNvSpPr/>
          <p:nvPr/>
        </p:nvSpPr>
        <p:spPr>
          <a:xfrm>
            <a:off x="7229707" y="936701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16D1AFB-09F5-8F4D-92B4-DDE6420787EF}"/>
              </a:ext>
            </a:extLst>
          </p:cNvPr>
          <p:cNvSpPr/>
          <p:nvPr/>
        </p:nvSpPr>
        <p:spPr>
          <a:xfrm>
            <a:off x="2955073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80ED2D5-49F2-8D4B-840C-66C953EFDC9E}"/>
              </a:ext>
            </a:extLst>
          </p:cNvPr>
          <p:cNvSpPr/>
          <p:nvPr/>
        </p:nvSpPr>
        <p:spPr>
          <a:xfrm>
            <a:off x="5092390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9213283-B3AC-F64B-8EAC-5DE92502F67C}"/>
              </a:ext>
            </a:extLst>
          </p:cNvPr>
          <p:cNvSpPr/>
          <p:nvPr/>
        </p:nvSpPr>
        <p:spPr>
          <a:xfrm>
            <a:off x="7229707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2951BE9-4CDC-5943-93DB-5F7A644239FC}"/>
              </a:ext>
            </a:extLst>
          </p:cNvPr>
          <p:cNvSpPr/>
          <p:nvPr/>
        </p:nvSpPr>
        <p:spPr>
          <a:xfrm>
            <a:off x="817756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9D823E2-6663-FE43-BD8D-53766EA89C44}"/>
              </a:ext>
            </a:extLst>
          </p:cNvPr>
          <p:cNvSpPr/>
          <p:nvPr/>
        </p:nvSpPr>
        <p:spPr>
          <a:xfrm>
            <a:off x="2955073" y="3540324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579BCF7-E5C5-EC46-9227-1C414582901A}"/>
              </a:ext>
            </a:extLst>
          </p:cNvPr>
          <p:cNvSpPr/>
          <p:nvPr/>
        </p:nvSpPr>
        <p:spPr>
          <a:xfrm>
            <a:off x="817756" y="3540324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47553A-FC68-8B4C-983F-D653E6B8C11E}"/>
              </a:ext>
            </a:extLst>
          </p:cNvPr>
          <p:cNvSpPr txBox="1"/>
          <p:nvPr/>
        </p:nvSpPr>
        <p:spPr>
          <a:xfrm>
            <a:off x="3136979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5DFA31-A110-9A41-B4B0-0AC13C6E641A}"/>
              </a:ext>
            </a:extLst>
          </p:cNvPr>
          <p:cNvSpPr txBox="1"/>
          <p:nvPr/>
        </p:nvSpPr>
        <p:spPr>
          <a:xfrm>
            <a:off x="5274296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CC84E6-0FF8-4C40-8A80-A881D730EAAA}"/>
              </a:ext>
            </a:extLst>
          </p:cNvPr>
          <p:cNvSpPr txBox="1"/>
          <p:nvPr/>
        </p:nvSpPr>
        <p:spPr>
          <a:xfrm>
            <a:off x="7411613" y="10658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3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2FF1B1-377F-9846-93FA-39EDDFE67F85}"/>
              </a:ext>
            </a:extLst>
          </p:cNvPr>
          <p:cNvSpPr txBox="1"/>
          <p:nvPr/>
        </p:nvSpPr>
        <p:spPr>
          <a:xfrm>
            <a:off x="999662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4</a:t>
            </a:r>
            <a:endParaRPr kumimoji="1"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066B49-8F91-644C-AF62-52C85BBB7845}"/>
              </a:ext>
            </a:extLst>
          </p:cNvPr>
          <p:cNvSpPr txBox="1"/>
          <p:nvPr/>
        </p:nvSpPr>
        <p:spPr>
          <a:xfrm>
            <a:off x="315096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5</a:t>
            </a:r>
            <a:endParaRPr kumimoji="1"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286293-D072-714B-B437-DD5ABB1375F7}"/>
              </a:ext>
            </a:extLst>
          </p:cNvPr>
          <p:cNvSpPr txBox="1"/>
          <p:nvPr/>
        </p:nvSpPr>
        <p:spPr>
          <a:xfrm>
            <a:off x="527429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6</a:t>
            </a:r>
            <a:endParaRPr kumimoji="1" lang="zh-CN" altLang="en-US" sz="2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23CB56-48CD-6843-924A-AC80D0D74931}"/>
              </a:ext>
            </a:extLst>
          </p:cNvPr>
          <p:cNvSpPr txBox="1"/>
          <p:nvPr/>
        </p:nvSpPr>
        <p:spPr>
          <a:xfrm>
            <a:off x="7425369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7</a:t>
            </a:r>
            <a:endParaRPr kumimoji="1" lang="zh-CN" altLang="en-US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9BC2D4-A61A-CB4D-AF7E-0219A808B491}"/>
              </a:ext>
            </a:extLst>
          </p:cNvPr>
          <p:cNvSpPr txBox="1"/>
          <p:nvPr/>
        </p:nvSpPr>
        <p:spPr>
          <a:xfrm>
            <a:off x="999662" y="366949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8</a:t>
            </a:r>
            <a:endParaRPr kumimoji="1" lang="zh-CN" altLang="en-US" sz="2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110C881-2744-F64F-B49D-021DCA828C6F}"/>
              </a:ext>
            </a:extLst>
          </p:cNvPr>
          <p:cNvSpPr txBox="1"/>
          <p:nvPr/>
        </p:nvSpPr>
        <p:spPr>
          <a:xfrm>
            <a:off x="3136979" y="366949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9</a:t>
            </a:r>
            <a:endParaRPr kumimoji="1" lang="zh-CN" altLang="en-US" sz="2400" b="1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7A798E6-536A-D348-A581-42C82394E3D8}"/>
              </a:ext>
            </a:extLst>
          </p:cNvPr>
          <p:cNvCxnSpPr>
            <a:stCxn id="4" idx="4"/>
            <a:endCxn id="7" idx="0"/>
          </p:cNvCxnSpPr>
          <p:nvPr/>
        </p:nvCxnSpPr>
        <p:spPr>
          <a:xfrm>
            <a:off x="331507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C5399B26-2320-0143-A4BF-F1FEBA9B3425}"/>
              </a:ext>
            </a:extLst>
          </p:cNvPr>
          <p:cNvCxnSpPr/>
          <p:nvPr/>
        </p:nvCxnSpPr>
        <p:spPr>
          <a:xfrm>
            <a:off x="5452390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B6C4FA7-CC6D-A640-A5B7-6AF2B33E450F}"/>
              </a:ext>
            </a:extLst>
          </p:cNvPr>
          <p:cNvCxnSpPr/>
          <p:nvPr/>
        </p:nvCxnSpPr>
        <p:spPr>
          <a:xfrm>
            <a:off x="760346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3C59820-A21F-AE4D-A66E-C365A4E7C577}"/>
              </a:ext>
            </a:extLst>
          </p:cNvPr>
          <p:cNvCxnSpPr/>
          <p:nvPr/>
        </p:nvCxnSpPr>
        <p:spPr>
          <a:xfrm>
            <a:off x="1177756" y="2959348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C8E7942-DE53-9747-A676-6F8B4AB97682}"/>
              </a:ext>
            </a:extLst>
          </p:cNvPr>
          <p:cNvCxnSpPr/>
          <p:nvPr/>
        </p:nvCxnSpPr>
        <p:spPr>
          <a:xfrm>
            <a:off x="3315073" y="2957677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FCCA19E-ED29-0144-AAF2-1108B0951396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1177756" y="1656701"/>
            <a:ext cx="2137317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D01DDD-C32E-E34F-90BD-43892F4E3C00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1177756" y="2957677"/>
            <a:ext cx="2137317" cy="582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8F5F7A56-5094-2544-A880-FF322D9E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307" y="1978237"/>
            <a:ext cx="7162800" cy="33401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D11208E-552C-9D4D-8CC9-FE2CC58E751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38" y="4589476"/>
            <a:ext cx="2319020" cy="1223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933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5F7A56-5094-2544-A880-FF322D9E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649" y="2323867"/>
            <a:ext cx="4632091" cy="216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D11208E-552C-9D4D-8CC9-FE2CC58E7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402" y="2349000"/>
            <a:ext cx="4093568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CC1545-3675-1B48-9394-981FA77E6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70" y="4673600"/>
            <a:ext cx="89916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55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2" name="直线连接符 661">
            <a:extLst>
              <a:ext uri="{FF2B5EF4-FFF2-40B4-BE49-F238E27FC236}">
                <a16:creationId xmlns:a16="http://schemas.microsoft.com/office/drawing/2014/main" id="{17DB5C8A-78D5-8C47-B234-8FDF84BD9BD0}"/>
              </a:ext>
            </a:extLst>
          </p:cNvPr>
          <p:cNvCxnSpPr/>
          <p:nvPr/>
        </p:nvCxnSpPr>
        <p:spPr>
          <a:xfrm>
            <a:off x="6120319" y="205567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直线连接符 662">
            <a:extLst>
              <a:ext uri="{FF2B5EF4-FFF2-40B4-BE49-F238E27FC236}">
                <a16:creationId xmlns:a16="http://schemas.microsoft.com/office/drawing/2014/main" id="{3D4DCE87-1E53-3F43-990B-3CA38D52980A}"/>
              </a:ext>
            </a:extLst>
          </p:cNvPr>
          <p:cNvCxnSpPr>
            <a:cxnSpLocks/>
          </p:cNvCxnSpPr>
          <p:nvPr/>
        </p:nvCxnSpPr>
        <p:spPr>
          <a:xfrm>
            <a:off x="6120319" y="5176371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直线连接符 665">
            <a:extLst>
              <a:ext uri="{FF2B5EF4-FFF2-40B4-BE49-F238E27FC236}">
                <a16:creationId xmlns:a16="http://schemas.microsoft.com/office/drawing/2014/main" id="{31B6709D-C81A-8341-879F-C3139054EF23}"/>
              </a:ext>
            </a:extLst>
          </p:cNvPr>
          <p:cNvCxnSpPr/>
          <p:nvPr/>
        </p:nvCxnSpPr>
        <p:spPr>
          <a:xfrm>
            <a:off x="6120319" y="267981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直线连接符 666">
            <a:extLst>
              <a:ext uri="{FF2B5EF4-FFF2-40B4-BE49-F238E27FC236}">
                <a16:creationId xmlns:a16="http://schemas.microsoft.com/office/drawing/2014/main" id="{3EC9E56C-A4F3-B243-BBEA-BD976D6E8E33}"/>
              </a:ext>
            </a:extLst>
          </p:cNvPr>
          <p:cNvCxnSpPr/>
          <p:nvPr/>
        </p:nvCxnSpPr>
        <p:spPr>
          <a:xfrm>
            <a:off x="6120319" y="330395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42642B46-B1B7-C044-8F9C-30BC92E60381}"/>
              </a:ext>
            </a:extLst>
          </p:cNvPr>
          <p:cNvCxnSpPr/>
          <p:nvPr/>
        </p:nvCxnSpPr>
        <p:spPr>
          <a:xfrm>
            <a:off x="6120319" y="392809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直线连接符 668">
            <a:extLst>
              <a:ext uri="{FF2B5EF4-FFF2-40B4-BE49-F238E27FC236}">
                <a16:creationId xmlns:a16="http://schemas.microsoft.com/office/drawing/2014/main" id="{B328E353-71DF-A946-BAD8-B7BF4C14B1F2}"/>
              </a:ext>
            </a:extLst>
          </p:cNvPr>
          <p:cNvCxnSpPr/>
          <p:nvPr/>
        </p:nvCxnSpPr>
        <p:spPr>
          <a:xfrm>
            <a:off x="6120319" y="455223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E2F95373-F9A5-014B-9807-B18AE3F25EC3}"/>
              </a:ext>
            </a:extLst>
          </p:cNvPr>
          <p:cNvCxnSpPr/>
          <p:nvPr/>
        </p:nvCxnSpPr>
        <p:spPr>
          <a:xfrm>
            <a:off x="6003319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2" name="直线连接符 671">
            <a:extLst>
              <a:ext uri="{FF2B5EF4-FFF2-40B4-BE49-F238E27FC236}">
                <a16:creationId xmlns:a16="http://schemas.microsoft.com/office/drawing/2014/main" id="{13FD9288-BC48-7F43-B1CB-4FE0B702C89E}"/>
              </a:ext>
            </a:extLst>
          </p:cNvPr>
          <p:cNvCxnSpPr/>
          <p:nvPr/>
        </p:nvCxnSpPr>
        <p:spPr>
          <a:xfrm>
            <a:off x="6638040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3" name="直线连接符 672">
            <a:extLst>
              <a:ext uri="{FF2B5EF4-FFF2-40B4-BE49-F238E27FC236}">
                <a16:creationId xmlns:a16="http://schemas.microsoft.com/office/drawing/2014/main" id="{68199480-97FF-B741-8B93-C19A0F74B1CB}"/>
              </a:ext>
            </a:extLst>
          </p:cNvPr>
          <p:cNvCxnSpPr/>
          <p:nvPr/>
        </p:nvCxnSpPr>
        <p:spPr>
          <a:xfrm>
            <a:off x="7272761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4" name="直线连接符 673">
            <a:extLst>
              <a:ext uri="{FF2B5EF4-FFF2-40B4-BE49-F238E27FC236}">
                <a16:creationId xmlns:a16="http://schemas.microsoft.com/office/drawing/2014/main" id="{34E87E16-BCA6-FC4C-BF40-BB33DED27C76}"/>
              </a:ext>
            </a:extLst>
          </p:cNvPr>
          <p:cNvCxnSpPr/>
          <p:nvPr/>
        </p:nvCxnSpPr>
        <p:spPr>
          <a:xfrm>
            <a:off x="7907482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6AB83556-DE9F-4D40-B55D-B188D9C3CE07}"/>
              </a:ext>
            </a:extLst>
          </p:cNvPr>
          <p:cNvCxnSpPr/>
          <p:nvPr/>
        </p:nvCxnSpPr>
        <p:spPr>
          <a:xfrm>
            <a:off x="8542203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6" name="直线连接符 675">
            <a:extLst>
              <a:ext uri="{FF2B5EF4-FFF2-40B4-BE49-F238E27FC236}">
                <a16:creationId xmlns:a16="http://schemas.microsoft.com/office/drawing/2014/main" id="{AAA397DB-8355-6946-9BB2-C1C9072D11B8}"/>
              </a:ext>
            </a:extLst>
          </p:cNvPr>
          <p:cNvCxnSpPr/>
          <p:nvPr/>
        </p:nvCxnSpPr>
        <p:spPr>
          <a:xfrm>
            <a:off x="9176924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7" name="直线连接符 676">
            <a:extLst>
              <a:ext uri="{FF2B5EF4-FFF2-40B4-BE49-F238E27FC236}">
                <a16:creationId xmlns:a16="http://schemas.microsoft.com/office/drawing/2014/main" id="{A44B2BE0-B892-5B4F-9065-6BB260AB165A}"/>
              </a:ext>
            </a:extLst>
          </p:cNvPr>
          <p:cNvCxnSpPr/>
          <p:nvPr/>
        </p:nvCxnSpPr>
        <p:spPr>
          <a:xfrm>
            <a:off x="9811645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5EC2816E-82C7-8744-82C1-1B8C439C787C}"/>
              </a:ext>
            </a:extLst>
          </p:cNvPr>
          <p:cNvCxnSpPr>
            <a:cxnSpLocks/>
          </p:cNvCxnSpPr>
          <p:nvPr/>
        </p:nvCxnSpPr>
        <p:spPr>
          <a:xfrm>
            <a:off x="10446365" y="2172670"/>
            <a:ext cx="0" cy="28867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0" name="组合 509">
            <a:extLst>
              <a:ext uri="{FF2B5EF4-FFF2-40B4-BE49-F238E27FC236}">
                <a16:creationId xmlns:a16="http://schemas.microsoft.com/office/drawing/2014/main" id="{D24BCBC5-5C1B-6745-96F0-4714D616A816}"/>
              </a:ext>
            </a:extLst>
          </p:cNvPr>
          <p:cNvGrpSpPr/>
          <p:nvPr/>
        </p:nvGrpSpPr>
        <p:grpSpPr>
          <a:xfrm>
            <a:off x="360000" y="720000"/>
            <a:ext cx="180000" cy="1954371"/>
            <a:chOff x="1873405" y="772946"/>
            <a:chExt cx="180000" cy="1954371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CC82262-241B-914D-9A63-34B227E9D9E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562332D2-087D-AE44-ABA4-54DEFB16947F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7" name="椭圆 236">
              <a:extLst>
                <a:ext uri="{FF2B5EF4-FFF2-40B4-BE49-F238E27FC236}">
                  <a16:creationId xmlns:a16="http://schemas.microsoft.com/office/drawing/2014/main" id="{D2404A26-C6B4-B448-8B8C-17D67BC14FB1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3" name="椭圆 252">
              <a:extLst>
                <a:ext uri="{FF2B5EF4-FFF2-40B4-BE49-F238E27FC236}">
                  <a16:creationId xmlns:a16="http://schemas.microsoft.com/office/drawing/2014/main" id="{2DDCA2C7-F3AE-C340-A9FF-0C1A0FCFA975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40DEB702-282F-D749-9737-CBFA786CAF17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5" name="椭圆 284">
              <a:extLst>
                <a:ext uri="{FF2B5EF4-FFF2-40B4-BE49-F238E27FC236}">
                  <a16:creationId xmlns:a16="http://schemas.microsoft.com/office/drawing/2014/main" id="{40F39C9E-BD7E-734D-9C90-9E8A6438F067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01" name="直线连接符 300">
              <a:extLst>
                <a:ext uri="{FF2B5EF4-FFF2-40B4-BE49-F238E27FC236}">
                  <a16:creationId xmlns:a16="http://schemas.microsoft.com/office/drawing/2014/main" id="{A75D6793-F9F1-6243-B511-F66AE269257D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线连接符 322">
              <a:extLst>
                <a:ext uri="{FF2B5EF4-FFF2-40B4-BE49-F238E27FC236}">
                  <a16:creationId xmlns:a16="http://schemas.microsoft.com/office/drawing/2014/main" id="{D2CF3FC7-2AB3-8F47-AD6C-998DBD12C648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线连接符 331">
              <a:extLst>
                <a:ext uri="{FF2B5EF4-FFF2-40B4-BE49-F238E27FC236}">
                  <a16:creationId xmlns:a16="http://schemas.microsoft.com/office/drawing/2014/main" id="{2E7DCB4F-0024-EF44-8799-2D7F5F51506A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线连接符 340">
              <a:extLst>
                <a:ext uri="{FF2B5EF4-FFF2-40B4-BE49-F238E27FC236}">
                  <a16:creationId xmlns:a16="http://schemas.microsoft.com/office/drawing/2014/main" id="{3B913BAA-28AA-7F48-A072-8C3477146DC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线连接符 349">
              <a:extLst>
                <a:ext uri="{FF2B5EF4-FFF2-40B4-BE49-F238E27FC236}">
                  <a16:creationId xmlns:a16="http://schemas.microsoft.com/office/drawing/2014/main" id="{45F9C9C7-5B51-6E46-B71B-0C528432C2C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8" name="椭圆 357">
            <a:extLst>
              <a:ext uri="{FF2B5EF4-FFF2-40B4-BE49-F238E27FC236}">
                <a16:creationId xmlns:a16="http://schemas.microsoft.com/office/drawing/2014/main" id="{34E5F03C-EE3C-DF47-B930-ACA6E5F80BD8}"/>
              </a:ext>
            </a:extLst>
          </p:cNvPr>
          <p:cNvSpPr/>
          <p:nvPr/>
        </p:nvSpPr>
        <p:spPr>
          <a:xfrm>
            <a:off x="143740" y="3339000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9" name="椭圆 358">
            <a:extLst>
              <a:ext uri="{FF2B5EF4-FFF2-40B4-BE49-F238E27FC236}">
                <a16:creationId xmlns:a16="http://schemas.microsoft.com/office/drawing/2014/main" id="{CB7FE2EC-CC3C-5D48-83F5-10A805E121C0}"/>
              </a:ext>
            </a:extLst>
          </p:cNvPr>
          <p:cNvSpPr/>
          <p:nvPr/>
        </p:nvSpPr>
        <p:spPr>
          <a:xfrm>
            <a:off x="692805" y="3339000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0" name="椭圆 359">
            <a:extLst>
              <a:ext uri="{FF2B5EF4-FFF2-40B4-BE49-F238E27FC236}">
                <a16:creationId xmlns:a16="http://schemas.microsoft.com/office/drawing/2014/main" id="{9A96C228-AAF6-9A4E-BA29-E33794AD1846}"/>
              </a:ext>
            </a:extLst>
          </p:cNvPr>
          <p:cNvSpPr/>
          <p:nvPr/>
        </p:nvSpPr>
        <p:spPr>
          <a:xfrm>
            <a:off x="1241870" y="3339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1" name="椭圆 360">
            <a:extLst>
              <a:ext uri="{FF2B5EF4-FFF2-40B4-BE49-F238E27FC236}">
                <a16:creationId xmlns:a16="http://schemas.microsoft.com/office/drawing/2014/main" id="{8484C8DE-80C6-BF49-AF69-8FD34601AACB}"/>
              </a:ext>
            </a:extLst>
          </p:cNvPr>
          <p:cNvSpPr/>
          <p:nvPr/>
        </p:nvSpPr>
        <p:spPr>
          <a:xfrm>
            <a:off x="1790935" y="3339000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2" name="椭圆 361">
            <a:extLst>
              <a:ext uri="{FF2B5EF4-FFF2-40B4-BE49-F238E27FC236}">
                <a16:creationId xmlns:a16="http://schemas.microsoft.com/office/drawing/2014/main" id="{6A9C5FDE-D025-D945-B747-F789BFFBF027}"/>
              </a:ext>
            </a:extLst>
          </p:cNvPr>
          <p:cNvSpPr/>
          <p:nvPr/>
        </p:nvSpPr>
        <p:spPr>
          <a:xfrm>
            <a:off x="2340000" y="3339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3" name="椭圆 362">
            <a:extLst>
              <a:ext uri="{FF2B5EF4-FFF2-40B4-BE49-F238E27FC236}">
                <a16:creationId xmlns:a16="http://schemas.microsoft.com/office/drawing/2014/main" id="{22449488-59D0-2842-BED7-440F4290A0D6}"/>
              </a:ext>
            </a:extLst>
          </p:cNvPr>
          <p:cNvSpPr/>
          <p:nvPr/>
        </p:nvSpPr>
        <p:spPr>
          <a:xfrm>
            <a:off x="2889065" y="3339000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4" name="椭圆 363">
            <a:extLst>
              <a:ext uri="{FF2B5EF4-FFF2-40B4-BE49-F238E27FC236}">
                <a16:creationId xmlns:a16="http://schemas.microsoft.com/office/drawing/2014/main" id="{5D881D5E-0E05-0849-A0AA-24ED8C9084D9}"/>
              </a:ext>
            </a:extLst>
          </p:cNvPr>
          <p:cNvSpPr/>
          <p:nvPr/>
        </p:nvSpPr>
        <p:spPr>
          <a:xfrm>
            <a:off x="3438130" y="3339000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65" name="椭圆 364">
            <a:extLst>
              <a:ext uri="{FF2B5EF4-FFF2-40B4-BE49-F238E27FC236}">
                <a16:creationId xmlns:a16="http://schemas.microsoft.com/office/drawing/2014/main" id="{DD08881E-5B4C-8A49-A3F6-24719223B8D8}"/>
              </a:ext>
            </a:extLst>
          </p:cNvPr>
          <p:cNvSpPr/>
          <p:nvPr/>
        </p:nvSpPr>
        <p:spPr>
          <a:xfrm>
            <a:off x="3987193" y="3339000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6" name="直线连接符 365">
            <a:extLst>
              <a:ext uri="{FF2B5EF4-FFF2-40B4-BE49-F238E27FC236}">
                <a16:creationId xmlns:a16="http://schemas.microsoft.com/office/drawing/2014/main" id="{2776DD22-F6FF-2443-A19C-565432BB3DC7}"/>
              </a:ext>
            </a:extLst>
          </p:cNvPr>
          <p:cNvCxnSpPr>
            <a:cxnSpLocks/>
            <a:stCxn id="358" idx="6"/>
            <a:endCxn id="359" idx="2"/>
          </p:cNvCxnSpPr>
          <p:nvPr/>
        </p:nvCxnSpPr>
        <p:spPr>
          <a:xfrm>
            <a:off x="323740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线连接符 366">
            <a:extLst>
              <a:ext uri="{FF2B5EF4-FFF2-40B4-BE49-F238E27FC236}">
                <a16:creationId xmlns:a16="http://schemas.microsoft.com/office/drawing/2014/main" id="{4F1E41B4-2512-C942-83D0-8C8EFE5F0924}"/>
              </a:ext>
            </a:extLst>
          </p:cNvPr>
          <p:cNvCxnSpPr>
            <a:cxnSpLocks/>
            <a:stCxn id="359" idx="6"/>
            <a:endCxn id="360" idx="2"/>
          </p:cNvCxnSpPr>
          <p:nvPr/>
        </p:nvCxnSpPr>
        <p:spPr>
          <a:xfrm>
            <a:off x="872805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直线连接符 367">
            <a:extLst>
              <a:ext uri="{FF2B5EF4-FFF2-40B4-BE49-F238E27FC236}">
                <a16:creationId xmlns:a16="http://schemas.microsoft.com/office/drawing/2014/main" id="{DAB00295-CFD4-A24C-B0D8-F6C6D825641B}"/>
              </a:ext>
            </a:extLst>
          </p:cNvPr>
          <p:cNvCxnSpPr>
            <a:cxnSpLocks/>
            <a:stCxn id="364" idx="6"/>
            <a:endCxn id="365" idx="2"/>
          </p:cNvCxnSpPr>
          <p:nvPr/>
        </p:nvCxnSpPr>
        <p:spPr>
          <a:xfrm>
            <a:off x="3618130" y="3429000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线连接符 368">
            <a:extLst>
              <a:ext uri="{FF2B5EF4-FFF2-40B4-BE49-F238E27FC236}">
                <a16:creationId xmlns:a16="http://schemas.microsoft.com/office/drawing/2014/main" id="{304BAC65-F77B-574E-ABDE-A15812DDEFBE}"/>
              </a:ext>
            </a:extLst>
          </p:cNvPr>
          <p:cNvCxnSpPr>
            <a:cxnSpLocks/>
            <a:stCxn id="360" idx="6"/>
            <a:endCxn id="361" idx="2"/>
          </p:cNvCxnSpPr>
          <p:nvPr/>
        </p:nvCxnSpPr>
        <p:spPr>
          <a:xfrm>
            <a:off x="1421870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直线连接符 369">
            <a:extLst>
              <a:ext uri="{FF2B5EF4-FFF2-40B4-BE49-F238E27FC236}">
                <a16:creationId xmlns:a16="http://schemas.microsoft.com/office/drawing/2014/main" id="{EB1330F4-4886-FD4E-AC82-AF4BFDBBA88C}"/>
              </a:ext>
            </a:extLst>
          </p:cNvPr>
          <p:cNvCxnSpPr>
            <a:cxnSpLocks/>
            <a:stCxn id="361" idx="6"/>
            <a:endCxn id="362" idx="2"/>
          </p:cNvCxnSpPr>
          <p:nvPr/>
        </p:nvCxnSpPr>
        <p:spPr>
          <a:xfrm>
            <a:off x="1970935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线连接符 370">
            <a:extLst>
              <a:ext uri="{FF2B5EF4-FFF2-40B4-BE49-F238E27FC236}">
                <a16:creationId xmlns:a16="http://schemas.microsoft.com/office/drawing/2014/main" id="{820C554C-0CA3-9644-9838-29DFD96ECE48}"/>
              </a:ext>
            </a:extLst>
          </p:cNvPr>
          <p:cNvCxnSpPr>
            <a:cxnSpLocks/>
            <a:stCxn id="363" idx="2"/>
          </p:cNvCxnSpPr>
          <p:nvPr/>
        </p:nvCxnSpPr>
        <p:spPr>
          <a:xfrm flipH="1">
            <a:off x="2520000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线连接符 371">
            <a:extLst>
              <a:ext uri="{FF2B5EF4-FFF2-40B4-BE49-F238E27FC236}">
                <a16:creationId xmlns:a16="http://schemas.microsoft.com/office/drawing/2014/main" id="{2EC34345-047F-4D4D-86D1-DF9BAEAA71FB}"/>
              </a:ext>
            </a:extLst>
          </p:cNvPr>
          <p:cNvCxnSpPr>
            <a:cxnSpLocks/>
            <a:stCxn id="363" idx="6"/>
            <a:endCxn id="364" idx="2"/>
          </p:cNvCxnSpPr>
          <p:nvPr/>
        </p:nvCxnSpPr>
        <p:spPr>
          <a:xfrm>
            <a:off x="3069065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椭圆 372">
            <a:extLst>
              <a:ext uri="{FF2B5EF4-FFF2-40B4-BE49-F238E27FC236}">
                <a16:creationId xmlns:a16="http://schemas.microsoft.com/office/drawing/2014/main" id="{E757425D-A91A-A54E-9565-9F581F9240CB}"/>
              </a:ext>
            </a:extLst>
          </p:cNvPr>
          <p:cNvSpPr/>
          <p:nvPr/>
        </p:nvSpPr>
        <p:spPr>
          <a:xfrm>
            <a:off x="143740" y="36938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4" name="椭圆 373">
            <a:extLst>
              <a:ext uri="{FF2B5EF4-FFF2-40B4-BE49-F238E27FC236}">
                <a16:creationId xmlns:a16="http://schemas.microsoft.com/office/drawing/2014/main" id="{CCD96913-E6CC-BC40-B06D-BCBEA1436A72}"/>
              </a:ext>
            </a:extLst>
          </p:cNvPr>
          <p:cNvSpPr/>
          <p:nvPr/>
        </p:nvSpPr>
        <p:spPr>
          <a:xfrm>
            <a:off x="692805" y="3693874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5" name="椭圆 374">
            <a:extLst>
              <a:ext uri="{FF2B5EF4-FFF2-40B4-BE49-F238E27FC236}">
                <a16:creationId xmlns:a16="http://schemas.microsoft.com/office/drawing/2014/main" id="{F6B38D2F-9211-FA43-994B-C696071DFE5D}"/>
              </a:ext>
            </a:extLst>
          </p:cNvPr>
          <p:cNvSpPr/>
          <p:nvPr/>
        </p:nvSpPr>
        <p:spPr>
          <a:xfrm>
            <a:off x="1241870" y="3693874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6" name="椭圆 375">
            <a:extLst>
              <a:ext uri="{FF2B5EF4-FFF2-40B4-BE49-F238E27FC236}">
                <a16:creationId xmlns:a16="http://schemas.microsoft.com/office/drawing/2014/main" id="{A2FDE2E0-4199-5548-B2C1-D9930FFE6901}"/>
              </a:ext>
            </a:extLst>
          </p:cNvPr>
          <p:cNvSpPr/>
          <p:nvPr/>
        </p:nvSpPr>
        <p:spPr>
          <a:xfrm>
            <a:off x="1790935" y="3693874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7" name="椭圆 376">
            <a:extLst>
              <a:ext uri="{FF2B5EF4-FFF2-40B4-BE49-F238E27FC236}">
                <a16:creationId xmlns:a16="http://schemas.microsoft.com/office/drawing/2014/main" id="{4F642B21-115B-2040-98C0-51E89916D983}"/>
              </a:ext>
            </a:extLst>
          </p:cNvPr>
          <p:cNvSpPr/>
          <p:nvPr/>
        </p:nvSpPr>
        <p:spPr>
          <a:xfrm>
            <a:off x="2340000" y="3693874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8" name="椭圆 377">
            <a:extLst>
              <a:ext uri="{FF2B5EF4-FFF2-40B4-BE49-F238E27FC236}">
                <a16:creationId xmlns:a16="http://schemas.microsoft.com/office/drawing/2014/main" id="{4F4830F8-B7DB-9442-ADC9-0B1DA144BD34}"/>
              </a:ext>
            </a:extLst>
          </p:cNvPr>
          <p:cNvSpPr/>
          <p:nvPr/>
        </p:nvSpPr>
        <p:spPr>
          <a:xfrm>
            <a:off x="2889065" y="3693874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9" name="椭圆 378">
            <a:extLst>
              <a:ext uri="{FF2B5EF4-FFF2-40B4-BE49-F238E27FC236}">
                <a16:creationId xmlns:a16="http://schemas.microsoft.com/office/drawing/2014/main" id="{54129BFB-B515-9D44-AD0E-87F1400940A1}"/>
              </a:ext>
            </a:extLst>
          </p:cNvPr>
          <p:cNvSpPr/>
          <p:nvPr/>
        </p:nvSpPr>
        <p:spPr>
          <a:xfrm>
            <a:off x="3438130" y="3693874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0" name="椭圆 379">
            <a:extLst>
              <a:ext uri="{FF2B5EF4-FFF2-40B4-BE49-F238E27FC236}">
                <a16:creationId xmlns:a16="http://schemas.microsoft.com/office/drawing/2014/main" id="{A5E818F1-96AF-5445-AA6B-B96AF63EFC84}"/>
              </a:ext>
            </a:extLst>
          </p:cNvPr>
          <p:cNvSpPr/>
          <p:nvPr/>
        </p:nvSpPr>
        <p:spPr>
          <a:xfrm>
            <a:off x="3987193" y="3693874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81" name="直线连接符 380">
            <a:extLst>
              <a:ext uri="{FF2B5EF4-FFF2-40B4-BE49-F238E27FC236}">
                <a16:creationId xmlns:a16="http://schemas.microsoft.com/office/drawing/2014/main" id="{98112BF5-EBF9-2342-A76A-CE2F3879B40F}"/>
              </a:ext>
            </a:extLst>
          </p:cNvPr>
          <p:cNvCxnSpPr>
            <a:cxnSpLocks/>
            <a:stCxn id="373" idx="6"/>
            <a:endCxn id="374" idx="2"/>
          </p:cNvCxnSpPr>
          <p:nvPr/>
        </p:nvCxnSpPr>
        <p:spPr>
          <a:xfrm>
            <a:off x="323740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6740F53B-AF6D-8B48-9ED0-A1898D22E20A}"/>
              </a:ext>
            </a:extLst>
          </p:cNvPr>
          <p:cNvCxnSpPr>
            <a:cxnSpLocks/>
            <a:stCxn id="374" idx="6"/>
            <a:endCxn id="375" idx="2"/>
          </p:cNvCxnSpPr>
          <p:nvPr/>
        </p:nvCxnSpPr>
        <p:spPr>
          <a:xfrm>
            <a:off x="872805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直线连接符 382">
            <a:extLst>
              <a:ext uri="{FF2B5EF4-FFF2-40B4-BE49-F238E27FC236}">
                <a16:creationId xmlns:a16="http://schemas.microsoft.com/office/drawing/2014/main" id="{189E369C-A1F5-8D41-9F04-DC2EC128AEBA}"/>
              </a:ext>
            </a:extLst>
          </p:cNvPr>
          <p:cNvCxnSpPr>
            <a:cxnSpLocks/>
            <a:stCxn id="379" idx="6"/>
            <a:endCxn id="380" idx="2"/>
          </p:cNvCxnSpPr>
          <p:nvPr/>
        </p:nvCxnSpPr>
        <p:spPr>
          <a:xfrm>
            <a:off x="3618130" y="3783874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线连接符 383">
            <a:extLst>
              <a:ext uri="{FF2B5EF4-FFF2-40B4-BE49-F238E27FC236}">
                <a16:creationId xmlns:a16="http://schemas.microsoft.com/office/drawing/2014/main" id="{137F3C56-B7FD-E847-BDC6-76FA231AC4F5}"/>
              </a:ext>
            </a:extLst>
          </p:cNvPr>
          <p:cNvCxnSpPr>
            <a:cxnSpLocks/>
            <a:stCxn id="375" idx="6"/>
            <a:endCxn id="376" idx="2"/>
          </p:cNvCxnSpPr>
          <p:nvPr/>
        </p:nvCxnSpPr>
        <p:spPr>
          <a:xfrm>
            <a:off x="1421870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C142081-AD03-904F-8248-4DD6CC68B858}"/>
              </a:ext>
            </a:extLst>
          </p:cNvPr>
          <p:cNvCxnSpPr>
            <a:cxnSpLocks/>
            <a:stCxn id="376" idx="6"/>
            <a:endCxn id="377" idx="2"/>
          </p:cNvCxnSpPr>
          <p:nvPr/>
        </p:nvCxnSpPr>
        <p:spPr>
          <a:xfrm>
            <a:off x="1970935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线连接符 385">
            <a:extLst>
              <a:ext uri="{FF2B5EF4-FFF2-40B4-BE49-F238E27FC236}">
                <a16:creationId xmlns:a16="http://schemas.microsoft.com/office/drawing/2014/main" id="{E483F5B4-BC41-E146-9628-9043E52EF704}"/>
              </a:ext>
            </a:extLst>
          </p:cNvPr>
          <p:cNvCxnSpPr>
            <a:cxnSpLocks/>
            <a:stCxn id="378" idx="2"/>
          </p:cNvCxnSpPr>
          <p:nvPr/>
        </p:nvCxnSpPr>
        <p:spPr>
          <a:xfrm flipH="1">
            <a:off x="2520000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线连接符 386">
            <a:extLst>
              <a:ext uri="{FF2B5EF4-FFF2-40B4-BE49-F238E27FC236}">
                <a16:creationId xmlns:a16="http://schemas.microsoft.com/office/drawing/2014/main" id="{BA742065-A539-034C-8FD1-34CE50A80A4C}"/>
              </a:ext>
            </a:extLst>
          </p:cNvPr>
          <p:cNvCxnSpPr>
            <a:cxnSpLocks/>
            <a:stCxn id="378" idx="6"/>
            <a:endCxn id="379" idx="2"/>
          </p:cNvCxnSpPr>
          <p:nvPr/>
        </p:nvCxnSpPr>
        <p:spPr>
          <a:xfrm>
            <a:off x="3069065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椭圆 387">
            <a:extLst>
              <a:ext uri="{FF2B5EF4-FFF2-40B4-BE49-F238E27FC236}">
                <a16:creationId xmlns:a16="http://schemas.microsoft.com/office/drawing/2014/main" id="{45A2BACC-EABB-B544-801D-77470D7671EB}"/>
              </a:ext>
            </a:extLst>
          </p:cNvPr>
          <p:cNvSpPr/>
          <p:nvPr/>
        </p:nvSpPr>
        <p:spPr>
          <a:xfrm>
            <a:off x="143740" y="4048748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9" name="椭圆 388">
            <a:extLst>
              <a:ext uri="{FF2B5EF4-FFF2-40B4-BE49-F238E27FC236}">
                <a16:creationId xmlns:a16="http://schemas.microsoft.com/office/drawing/2014/main" id="{5C1DA259-2865-924D-99DB-D1931715AFF2}"/>
              </a:ext>
            </a:extLst>
          </p:cNvPr>
          <p:cNvSpPr/>
          <p:nvPr/>
        </p:nvSpPr>
        <p:spPr>
          <a:xfrm>
            <a:off x="692805" y="4048748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0" name="椭圆 389">
            <a:extLst>
              <a:ext uri="{FF2B5EF4-FFF2-40B4-BE49-F238E27FC236}">
                <a16:creationId xmlns:a16="http://schemas.microsoft.com/office/drawing/2014/main" id="{006801D5-0AAA-C648-B354-E331AB4312DF}"/>
              </a:ext>
            </a:extLst>
          </p:cNvPr>
          <p:cNvSpPr/>
          <p:nvPr/>
        </p:nvSpPr>
        <p:spPr>
          <a:xfrm>
            <a:off x="1241870" y="4048748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1" name="椭圆 390">
            <a:extLst>
              <a:ext uri="{FF2B5EF4-FFF2-40B4-BE49-F238E27FC236}">
                <a16:creationId xmlns:a16="http://schemas.microsoft.com/office/drawing/2014/main" id="{072B09B2-61FD-F342-A9CC-EA6A349C1289}"/>
              </a:ext>
            </a:extLst>
          </p:cNvPr>
          <p:cNvSpPr/>
          <p:nvPr/>
        </p:nvSpPr>
        <p:spPr>
          <a:xfrm>
            <a:off x="1790935" y="4048748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2" name="椭圆 391">
            <a:extLst>
              <a:ext uri="{FF2B5EF4-FFF2-40B4-BE49-F238E27FC236}">
                <a16:creationId xmlns:a16="http://schemas.microsoft.com/office/drawing/2014/main" id="{5F25FA04-0451-7A4A-A8AB-D353A2AA7B91}"/>
              </a:ext>
            </a:extLst>
          </p:cNvPr>
          <p:cNvSpPr/>
          <p:nvPr/>
        </p:nvSpPr>
        <p:spPr>
          <a:xfrm>
            <a:off x="2340000" y="40487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3" name="椭圆 392">
            <a:extLst>
              <a:ext uri="{FF2B5EF4-FFF2-40B4-BE49-F238E27FC236}">
                <a16:creationId xmlns:a16="http://schemas.microsoft.com/office/drawing/2014/main" id="{85FD10A8-DAE9-6D47-8DC1-D4FE23999AA4}"/>
              </a:ext>
            </a:extLst>
          </p:cNvPr>
          <p:cNvSpPr/>
          <p:nvPr/>
        </p:nvSpPr>
        <p:spPr>
          <a:xfrm>
            <a:off x="2889065" y="4048748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4" name="椭圆 393">
            <a:extLst>
              <a:ext uri="{FF2B5EF4-FFF2-40B4-BE49-F238E27FC236}">
                <a16:creationId xmlns:a16="http://schemas.microsoft.com/office/drawing/2014/main" id="{8B1F1B52-0885-304E-87AE-DE3760D9CB65}"/>
              </a:ext>
            </a:extLst>
          </p:cNvPr>
          <p:cNvSpPr/>
          <p:nvPr/>
        </p:nvSpPr>
        <p:spPr>
          <a:xfrm>
            <a:off x="3438130" y="4048748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5" name="椭圆 394">
            <a:extLst>
              <a:ext uri="{FF2B5EF4-FFF2-40B4-BE49-F238E27FC236}">
                <a16:creationId xmlns:a16="http://schemas.microsoft.com/office/drawing/2014/main" id="{A49A0736-787B-9843-A64F-797A9ED97B27}"/>
              </a:ext>
            </a:extLst>
          </p:cNvPr>
          <p:cNvSpPr/>
          <p:nvPr/>
        </p:nvSpPr>
        <p:spPr>
          <a:xfrm>
            <a:off x="3987193" y="4048748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6" name="直线连接符 395">
            <a:extLst>
              <a:ext uri="{FF2B5EF4-FFF2-40B4-BE49-F238E27FC236}">
                <a16:creationId xmlns:a16="http://schemas.microsoft.com/office/drawing/2014/main" id="{FCD88C2E-7B9F-6C45-8C9D-341F0D471C33}"/>
              </a:ext>
            </a:extLst>
          </p:cNvPr>
          <p:cNvCxnSpPr>
            <a:cxnSpLocks/>
            <a:stCxn id="388" idx="6"/>
            <a:endCxn id="389" idx="2"/>
          </p:cNvCxnSpPr>
          <p:nvPr/>
        </p:nvCxnSpPr>
        <p:spPr>
          <a:xfrm>
            <a:off x="323740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线连接符 396">
            <a:extLst>
              <a:ext uri="{FF2B5EF4-FFF2-40B4-BE49-F238E27FC236}">
                <a16:creationId xmlns:a16="http://schemas.microsoft.com/office/drawing/2014/main" id="{BA9A6238-3DB6-E947-9B87-F6CBBA68F780}"/>
              </a:ext>
            </a:extLst>
          </p:cNvPr>
          <p:cNvCxnSpPr>
            <a:cxnSpLocks/>
            <a:stCxn id="389" idx="6"/>
            <a:endCxn id="390" idx="2"/>
          </p:cNvCxnSpPr>
          <p:nvPr/>
        </p:nvCxnSpPr>
        <p:spPr>
          <a:xfrm>
            <a:off x="872805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线连接符 397">
            <a:extLst>
              <a:ext uri="{FF2B5EF4-FFF2-40B4-BE49-F238E27FC236}">
                <a16:creationId xmlns:a16="http://schemas.microsoft.com/office/drawing/2014/main" id="{29379B57-3823-0B42-85B1-B4A09CB68DFD}"/>
              </a:ext>
            </a:extLst>
          </p:cNvPr>
          <p:cNvCxnSpPr>
            <a:cxnSpLocks/>
            <a:stCxn id="394" idx="6"/>
            <a:endCxn id="395" idx="2"/>
          </p:cNvCxnSpPr>
          <p:nvPr/>
        </p:nvCxnSpPr>
        <p:spPr>
          <a:xfrm>
            <a:off x="3618130" y="4138748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B0364F8F-6AC0-1442-A977-E90C51592E41}"/>
              </a:ext>
            </a:extLst>
          </p:cNvPr>
          <p:cNvCxnSpPr>
            <a:cxnSpLocks/>
            <a:stCxn id="390" idx="6"/>
            <a:endCxn id="391" idx="2"/>
          </p:cNvCxnSpPr>
          <p:nvPr/>
        </p:nvCxnSpPr>
        <p:spPr>
          <a:xfrm>
            <a:off x="1421870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线连接符 399">
            <a:extLst>
              <a:ext uri="{FF2B5EF4-FFF2-40B4-BE49-F238E27FC236}">
                <a16:creationId xmlns:a16="http://schemas.microsoft.com/office/drawing/2014/main" id="{438C58B5-68B8-0142-BA0F-A4FA32F0EF86}"/>
              </a:ext>
            </a:extLst>
          </p:cNvPr>
          <p:cNvCxnSpPr>
            <a:cxnSpLocks/>
            <a:stCxn id="391" idx="6"/>
            <a:endCxn id="392" idx="2"/>
          </p:cNvCxnSpPr>
          <p:nvPr/>
        </p:nvCxnSpPr>
        <p:spPr>
          <a:xfrm>
            <a:off x="1970935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线连接符 400">
            <a:extLst>
              <a:ext uri="{FF2B5EF4-FFF2-40B4-BE49-F238E27FC236}">
                <a16:creationId xmlns:a16="http://schemas.microsoft.com/office/drawing/2014/main" id="{295CA06A-3DC0-B542-AA3A-44800CBA5725}"/>
              </a:ext>
            </a:extLst>
          </p:cNvPr>
          <p:cNvCxnSpPr>
            <a:cxnSpLocks/>
            <a:stCxn id="393" idx="2"/>
          </p:cNvCxnSpPr>
          <p:nvPr/>
        </p:nvCxnSpPr>
        <p:spPr>
          <a:xfrm flipH="1">
            <a:off x="2520000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CDFFAA1A-857E-2041-9333-10D91A13CFBA}"/>
              </a:ext>
            </a:extLst>
          </p:cNvPr>
          <p:cNvCxnSpPr>
            <a:cxnSpLocks/>
            <a:stCxn id="393" idx="6"/>
            <a:endCxn id="394" idx="2"/>
          </p:cNvCxnSpPr>
          <p:nvPr/>
        </p:nvCxnSpPr>
        <p:spPr>
          <a:xfrm>
            <a:off x="3069065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椭圆 402">
            <a:extLst>
              <a:ext uri="{FF2B5EF4-FFF2-40B4-BE49-F238E27FC236}">
                <a16:creationId xmlns:a16="http://schemas.microsoft.com/office/drawing/2014/main" id="{1482154F-710F-CA49-9538-21ADC5CCE8CC}"/>
              </a:ext>
            </a:extLst>
          </p:cNvPr>
          <p:cNvSpPr/>
          <p:nvPr/>
        </p:nvSpPr>
        <p:spPr>
          <a:xfrm>
            <a:off x="143740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4" name="椭圆 403">
            <a:extLst>
              <a:ext uri="{FF2B5EF4-FFF2-40B4-BE49-F238E27FC236}">
                <a16:creationId xmlns:a16="http://schemas.microsoft.com/office/drawing/2014/main" id="{28EB60F8-5635-8449-8BBE-997FE0F5383C}"/>
              </a:ext>
            </a:extLst>
          </p:cNvPr>
          <p:cNvSpPr/>
          <p:nvPr/>
        </p:nvSpPr>
        <p:spPr>
          <a:xfrm>
            <a:off x="692805" y="4403622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5" name="椭圆 404">
            <a:extLst>
              <a:ext uri="{FF2B5EF4-FFF2-40B4-BE49-F238E27FC236}">
                <a16:creationId xmlns:a16="http://schemas.microsoft.com/office/drawing/2014/main" id="{D28241CA-8970-4E46-90DC-57D77AA644E0}"/>
              </a:ext>
            </a:extLst>
          </p:cNvPr>
          <p:cNvSpPr/>
          <p:nvPr/>
        </p:nvSpPr>
        <p:spPr>
          <a:xfrm>
            <a:off x="1241870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6" name="椭圆 405">
            <a:extLst>
              <a:ext uri="{FF2B5EF4-FFF2-40B4-BE49-F238E27FC236}">
                <a16:creationId xmlns:a16="http://schemas.microsoft.com/office/drawing/2014/main" id="{BD6965FE-339E-A743-BCAB-76A1E8F536A9}"/>
              </a:ext>
            </a:extLst>
          </p:cNvPr>
          <p:cNvSpPr/>
          <p:nvPr/>
        </p:nvSpPr>
        <p:spPr>
          <a:xfrm>
            <a:off x="1790935" y="4403622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7" name="椭圆 406">
            <a:extLst>
              <a:ext uri="{FF2B5EF4-FFF2-40B4-BE49-F238E27FC236}">
                <a16:creationId xmlns:a16="http://schemas.microsoft.com/office/drawing/2014/main" id="{CC281FF0-09E3-664E-B20C-8338572536F0}"/>
              </a:ext>
            </a:extLst>
          </p:cNvPr>
          <p:cNvSpPr/>
          <p:nvPr/>
        </p:nvSpPr>
        <p:spPr>
          <a:xfrm>
            <a:off x="2340000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8" name="椭圆 407">
            <a:extLst>
              <a:ext uri="{FF2B5EF4-FFF2-40B4-BE49-F238E27FC236}">
                <a16:creationId xmlns:a16="http://schemas.microsoft.com/office/drawing/2014/main" id="{441F7EB2-8376-0A46-B3D5-6BD53F98ECBB}"/>
              </a:ext>
            </a:extLst>
          </p:cNvPr>
          <p:cNvSpPr/>
          <p:nvPr/>
        </p:nvSpPr>
        <p:spPr>
          <a:xfrm>
            <a:off x="2889065" y="4403622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9" name="椭圆 408">
            <a:extLst>
              <a:ext uri="{FF2B5EF4-FFF2-40B4-BE49-F238E27FC236}">
                <a16:creationId xmlns:a16="http://schemas.microsoft.com/office/drawing/2014/main" id="{32D58758-416D-5046-BDFD-7987F90A7045}"/>
              </a:ext>
            </a:extLst>
          </p:cNvPr>
          <p:cNvSpPr/>
          <p:nvPr/>
        </p:nvSpPr>
        <p:spPr>
          <a:xfrm>
            <a:off x="3438130" y="4403622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0" name="椭圆 409">
            <a:extLst>
              <a:ext uri="{FF2B5EF4-FFF2-40B4-BE49-F238E27FC236}">
                <a16:creationId xmlns:a16="http://schemas.microsoft.com/office/drawing/2014/main" id="{86110D22-F3F6-E841-8B03-C1C4DDAF1B8A}"/>
              </a:ext>
            </a:extLst>
          </p:cNvPr>
          <p:cNvSpPr/>
          <p:nvPr/>
        </p:nvSpPr>
        <p:spPr>
          <a:xfrm>
            <a:off x="3987193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11" name="直线连接符 410">
            <a:extLst>
              <a:ext uri="{FF2B5EF4-FFF2-40B4-BE49-F238E27FC236}">
                <a16:creationId xmlns:a16="http://schemas.microsoft.com/office/drawing/2014/main" id="{CDBB4C3F-A4E4-3946-A985-FB5BE098C772}"/>
              </a:ext>
            </a:extLst>
          </p:cNvPr>
          <p:cNvCxnSpPr>
            <a:cxnSpLocks/>
            <a:stCxn id="403" idx="6"/>
            <a:endCxn id="404" idx="2"/>
          </p:cNvCxnSpPr>
          <p:nvPr/>
        </p:nvCxnSpPr>
        <p:spPr>
          <a:xfrm>
            <a:off x="323740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线连接符 411">
            <a:extLst>
              <a:ext uri="{FF2B5EF4-FFF2-40B4-BE49-F238E27FC236}">
                <a16:creationId xmlns:a16="http://schemas.microsoft.com/office/drawing/2014/main" id="{FF904DE3-6275-7049-81AD-6FB65BE40137}"/>
              </a:ext>
            </a:extLst>
          </p:cNvPr>
          <p:cNvCxnSpPr>
            <a:cxnSpLocks/>
            <a:stCxn id="404" idx="6"/>
            <a:endCxn id="405" idx="2"/>
          </p:cNvCxnSpPr>
          <p:nvPr/>
        </p:nvCxnSpPr>
        <p:spPr>
          <a:xfrm>
            <a:off x="872805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27A4010E-B992-8246-B4E1-DCB781A74D1D}"/>
              </a:ext>
            </a:extLst>
          </p:cNvPr>
          <p:cNvCxnSpPr>
            <a:cxnSpLocks/>
            <a:stCxn id="409" idx="6"/>
            <a:endCxn id="410" idx="2"/>
          </p:cNvCxnSpPr>
          <p:nvPr/>
        </p:nvCxnSpPr>
        <p:spPr>
          <a:xfrm>
            <a:off x="3618130" y="4493622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直线连接符 413">
            <a:extLst>
              <a:ext uri="{FF2B5EF4-FFF2-40B4-BE49-F238E27FC236}">
                <a16:creationId xmlns:a16="http://schemas.microsoft.com/office/drawing/2014/main" id="{5F7ADD1D-CE05-6942-811C-5622E96A48EC}"/>
              </a:ext>
            </a:extLst>
          </p:cNvPr>
          <p:cNvCxnSpPr>
            <a:cxnSpLocks/>
            <a:stCxn id="405" idx="6"/>
            <a:endCxn id="406" idx="2"/>
          </p:cNvCxnSpPr>
          <p:nvPr/>
        </p:nvCxnSpPr>
        <p:spPr>
          <a:xfrm>
            <a:off x="1421870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线连接符 414">
            <a:extLst>
              <a:ext uri="{FF2B5EF4-FFF2-40B4-BE49-F238E27FC236}">
                <a16:creationId xmlns:a16="http://schemas.microsoft.com/office/drawing/2014/main" id="{674DBC07-C3D1-0E41-9778-B1DB45EBF534}"/>
              </a:ext>
            </a:extLst>
          </p:cNvPr>
          <p:cNvCxnSpPr>
            <a:cxnSpLocks/>
            <a:stCxn id="406" idx="6"/>
            <a:endCxn id="407" idx="2"/>
          </p:cNvCxnSpPr>
          <p:nvPr/>
        </p:nvCxnSpPr>
        <p:spPr>
          <a:xfrm>
            <a:off x="1970935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6F63267E-BDE3-4C46-8592-F5017BFE03D9}"/>
              </a:ext>
            </a:extLst>
          </p:cNvPr>
          <p:cNvCxnSpPr>
            <a:cxnSpLocks/>
            <a:stCxn id="408" idx="2"/>
          </p:cNvCxnSpPr>
          <p:nvPr/>
        </p:nvCxnSpPr>
        <p:spPr>
          <a:xfrm flipH="1">
            <a:off x="2520000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直线连接符 416">
            <a:extLst>
              <a:ext uri="{FF2B5EF4-FFF2-40B4-BE49-F238E27FC236}">
                <a16:creationId xmlns:a16="http://schemas.microsoft.com/office/drawing/2014/main" id="{DEA0FDE6-B56A-1545-976B-6269FD4A731B}"/>
              </a:ext>
            </a:extLst>
          </p:cNvPr>
          <p:cNvCxnSpPr>
            <a:cxnSpLocks/>
            <a:stCxn id="408" idx="6"/>
            <a:endCxn id="409" idx="2"/>
          </p:cNvCxnSpPr>
          <p:nvPr/>
        </p:nvCxnSpPr>
        <p:spPr>
          <a:xfrm>
            <a:off x="3069065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椭圆 417">
            <a:extLst>
              <a:ext uri="{FF2B5EF4-FFF2-40B4-BE49-F238E27FC236}">
                <a16:creationId xmlns:a16="http://schemas.microsoft.com/office/drawing/2014/main" id="{C3DC53B8-6684-7443-B273-02B5E1835A23}"/>
              </a:ext>
            </a:extLst>
          </p:cNvPr>
          <p:cNvSpPr/>
          <p:nvPr/>
        </p:nvSpPr>
        <p:spPr>
          <a:xfrm>
            <a:off x="143740" y="47584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9" name="椭圆 418">
            <a:extLst>
              <a:ext uri="{FF2B5EF4-FFF2-40B4-BE49-F238E27FC236}">
                <a16:creationId xmlns:a16="http://schemas.microsoft.com/office/drawing/2014/main" id="{0FE671B0-7706-E342-9DA4-240B6471C0CF}"/>
              </a:ext>
            </a:extLst>
          </p:cNvPr>
          <p:cNvSpPr/>
          <p:nvPr/>
        </p:nvSpPr>
        <p:spPr>
          <a:xfrm>
            <a:off x="692805" y="4758496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0" name="椭圆 419">
            <a:extLst>
              <a:ext uri="{FF2B5EF4-FFF2-40B4-BE49-F238E27FC236}">
                <a16:creationId xmlns:a16="http://schemas.microsoft.com/office/drawing/2014/main" id="{96AD65EE-5DAC-7B49-8991-EEA0AB17E194}"/>
              </a:ext>
            </a:extLst>
          </p:cNvPr>
          <p:cNvSpPr/>
          <p:nvPr/>
        </p:nvSpPr>
        <p:spPr>
          <a:xfrm>
            <a:off x="1241870" y="4758496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1" name="椭圆 420">
            <a:extLst>
              <a:ext uri="{FF2B5EF4-FFF2-40B4-BE49-F238E27FC236}">
                <a16:creationId xmlns:a16="http://schemas.microsoft.com/office/drawing/2014/main" id="{3C70AA91-B98F-1147-B19B-E01B69E31B19}"/>
              </a:ext>
            </a:extLst>
          </p:cNvPr>
          <p:cNvSpPr/>
          <p:nvPr/>
        </p:nvSpPr>
        <p:spPr>
          <a:xfrm>
            <a:off x="1790935" y="4758496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2" name="椭圆 421">
            <a:extLst>
              <a:ext uri="{FF2B5EF4-FFF2-40B4-BE49-F238E27FC236}">
                <a16:creationId xmlns:a16="http://schemas.microsoft.com/office/drawing/2014/main" id="{B2E0DF2B-694D-D849-A80C-B79220D31848}"/>
              </a:ext>
            </a:extLst>
          </p:cNvPr>
          <p:cNvSpPr/>
          <p:nvPr/>
        </p:nvSpPr>
        <p:spPr>
          <a:xfrm>
            <a:off x="2340000" y="47584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3" name="椭圆 422">
            <a:extLst>
              <a:ext uri="{FF2B5EF4-FFF2-40B4-BE49-F238E27FC236}">
                <a16:creationId xmlns:a16="http://schemas.microsoft.com/office/drawing/2014/main" id="{3748E73D-CFAE-0F4F-B45A-A653C95D1F7A}"/>
              </a:ext>
            </a:extLst>
          </p:cNvPr>
          <p:cNvSpPr/>
          <p:nvPr/>
        </p:nvSpPr>
        <p:spPr>
          <a:xfrm>
            <a:off x="2889065" y="4758496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4" name="椭圆 423">
            <a:extLst>
              <a:ext uri="{FF2B5EF4-FFF2-40B4-BE49-F238E27FC236}">
                <a16:creationId xmlns:a16="http://schemas.microsoft.com/office/drawing/2014/main" id="{7B438A82-1CB2-BB4A-AB71-78EEE74B674B}"/>
              </a:ext>
            </a:extLst>
          </p:cNvPr>
          <p:cNvSpPr/>
          <p:nvPr/>
        </p:nvSpPr>
        <p:spPr>
          <a:xfrm>
            <a:off x="3438130" y="4758496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5" name="椭圆 424">
            <a:extLst>
              <a:ext uri="{FF2B5EF4-FFF2-40B4-BE49-F238E27FC236}">
                <a16:creationId xmlns:a16="http://schemas.microsoft.com/office/drawing/2014/main" id="{6B1E8FAA-EA2D-AC42-AF51-73E256728021}"/>
              </a:ext>
            </a:extLst>
          </p:cNvPr>
          <p:cNvSpPr/>
          <p:nvPr/>
        </p:nvSpPr>
        <p:spPr>
          <a:xfrm>
            <a:off x="3987193" y="4758496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26" name="直线连接符 425">
            <a:extLst>
              <a:ext uri="{FF2B5EF4-FFF2-40B4-BE49-F238E27FC236}">
                <a16:creationId xmlns:a16="http://schemas.microsoft.com/office/drawing/2014/main" id="{F2C4B1DD-2869-C84A-9A87-3005563F75AE}"/>
              </a:ext>
            </a:extLst>
          </p:cNvPr>
          <p:cNvCxnSpPr>
            <a:cxnSpLocks/>
            <a:stCxn id="418" idx="6"/>
            <a:endCxn id="419" idx="2"/>
          </p:cNvCxnSpPr>
          <p:nvPr/>
        </p:nvCxnSpPr>
        <p:spPr>
          <a:xfrm>
            <a:off x="323740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线连接符 426">
            <a:extLst>
              <a:ext uri="{FF2B5EF4-FFF2-40B4-BE49-F238E27FC236}">
                <a16:creationId xmlns:a16="http://schemas.microsoft.com/office/drawing/2014/main" id="{7FB188F1-0284-EC4F-BF79-1800CDA410B9}"/>
              </a:ext>
            </a:extLst>
          </p:cNvPr>
          <p:cNvCxnSpPr>
            <a:cxnSpLocks/>
            <a:stCxn id="419" idx="6"/>
            <a:endCxn id="420" idx="2"/>
          </p:cNvCxnSpPr>
          <p:nvPr/>
        </p:nvCxnSpPr>
        <p:spPr>
          <a:xfrm>
            <a:off x="872805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7C8FCF84-6F05-C14B-BB57-66D80E3B726D}"/>
              </a:ext>
            </a:extLst>
          </p:cNvPr>
          <p:cNvCxnSpPr>
            <a:cxnSpLocks/>
            <a:stCxn id="424" idx="6"/>
            <a:endCxn id="425" idx="2"/>
          </p:cNvCxnSpPr>
          <p:nvPr/>
        </p:nvCxnSpPr>
        <p:spPr>
          <a:xfrm>
            <a:off x="3618130" y="4848496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线连接符 428">
            <a:extLst>
              <a:ext uri="{FF2B5EF4-FFF2-40B4-BE49-F238E27FC236}">
                <a16:creationId xmlns:a16="http://schemas.microsoft.com/office/drawing/2014/main" id="{6C9F0E70-D198-2C42-9BA8-89E307225134}"/>
              </a:ext>
            </a:extLst>
          </p:cNvPr>
          <p:cNvCxnSpPr>
            <a:cxnSpLocks/>
            <a:stCxn id="420" idx="6"/>
            <a:endCxn id="421" idx="2"/>
          </p:cNvCxnSpPr>
          <p:nvPr/>
        </p:nvCxnSpPr>
        <p:spPr>
          <a:xfrm>
            <a:off x="1421870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线连接符 429">
            <a:extLst>
              <a:ext uri="{FF2B5EF4-FFF2-40B4-BE49-F238E27FC236}">
                <a16:creationId xmlns:a16="http://schemas.microsoft.com/office/drawing/2014/main" id="{DF3614F8-E705-354B-9D71-C9052E638F0C}"/>
              </a:ext>
            </a:extLst>
          </p:cNvPr>
          <p:cNvCxnSpPr>
            <a:cxnSpLocks/>
            <a:stCxn id="421" idx="6"/>
            <a:endCxn id="422" idx="2"/>
          </p:cNvCxnSpPr>
          <p:nvPr/>
        </p:nvCxnSpPr>
        <p:spPr>
          <a:xfrm>
            <a:off x="1970935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E759C781-2ADA-9447-A8E5-DF75BE420786}"/>
              </a:ext>
            </a:extLst>
          </p:cNvPr>
          <p:cNvCxnSpPr>
            <a:cxnSpLocks/>
            <a:stCxn id="423" idx="2"/>
          </p:cNvCxnSpPr>
          <p:nvPr/>
        </p:nvCxnSpPr>
        <p:spPr>
          <a:xfrm flipH="1">
            <a:off x="2520000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线连接符 431">
            <a:extLst>
              <a:ext uri="{FF2B5EF4-FFF2-40B4-BE49-F238E27FC236}">
                <a16:creationId xmlns:a16="http://schemas.microsoft.com/office/drawing/2014/main" id="{E66CD2FC-E5B4-4D4D-A2AA-B8F1D2AC9A4D}"/>
              </a:ext>
            </a:extLst>
          </p:cNvPr>
          <p:cNvCxnSpPr>
            <a:cxnSpLocks/>
            <a:stCxn id="423" idx="6"/>
            <a:endCxn id="424" idx="2"/>
          </p:cNvCxnSpPr>
          <p:nvPr/>
        </p:nvCxnSpPr>
        <p:spPr>
          <a:xfrm>
            <a:off x="3069065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椭圆 432">
            <a:extLst>
              <a:ext uri="{FF2B5EF4-FFF2-40B4-BE49-F238E27FC236}">
                <a16:creationId xmlns:a16="http://schemas.microsoft.com/office/drawing/2014/main" id="{E72CEDDC-1CA4-1044-8CB8-C51A33FDF1BE}"/>
              </a:ext>
            </a:extLst>
          </p:cNvPr>
          <p:cNvSpPr/>
          <p:nvPr/>
        </p:nvSpPr>
        <p:spPr>
          <a:xfrm>
            <a:off x="143740" y="5113371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4" name="椭圆 433">
            <a:extLst>
              <a:ext uri="{FF2B5EF4-FFF2-40B4-BE49-F238E27FC236}">
                <a16:creationId xmlns:a16="http://schemas.microsoft.com/office/drawing/2014/main" id="{8C62815A-8B63-1240-B047-32FD29D97DD3}"/>
              </a:ext>
            </a:extLst>
          </p:cNvPr>
          <p:cNvSpPr/>
          <p:nvPr/>
        </p:nvSpPr>
        <p:spPr>
          <a:xfrm>
            <a:off x="692805" y="51133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5" name="椭圆 434">
            <a:extLst>
              <a:ext uri="{FF2B5EF4-FFF2-40B4-BE49-F238E27FC236}">
                <a16:creationId xmlns:a16="http://schemas.microsoft.com/office/drawing/2014/main" id="{1E9D75A0-B1BF-7B4B-9465-CC96984B8F65}"/>
              </a:ext>
            </a:extLst>
          </p:cNvPr>
          <p:cNvSpPr/>
          <p:nvPr/>
        </p:nvSpPr>
        <p:spPr>
          <a:xfrm>
            <a:off x="1241870" y="5113371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6" name="椭圆 435">
            <a:extLst>
              <a:ext uri="{FF2B5EF4-FFF2-40B4-BE49-F238E27FC236}">
                <a16:creationId xmlns:a16="http://schemas.microsoft.com/office/drawing/2014/main" id="{C6D19BBF-2F3C-3244-91B2-D9AD00A6DD6E}"/>
              </a:ext>
            </a:extLst>
          </p:cNvPr>
          <p:cNvSpPr/>
          <p:nvPr/>
        </p:nvSpPr>
        <p:spPr>
          <a:xfrm>
            <a:off x="1790935" y="51133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7" name="椭圆 436">
            <a:extLst>
              <a:ext uri="{FF2B5EF4-FFF2-40B4-BE49-F238E27FC236}">
                <a16:creationId xmlns:a16="http://schemas.microsoft.com/office/drawing/2014/main" id="{8539E47E-8CD5-5B4C-A2C7-75046E550FA7}"/>
              </a:ext>
            </a:extLst>
          </p:cNvPr>
          <p:cNvSpPr/>
          <p:nvPr/>
        </p:nvSpPr>
        <p:spPr>
          <a:xfrm>
            <a:off x="2340000" y="5113371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8" name="椭圆 437">
            <a:extLst>
              <a:ext uri="{FF2B5EF4-FFF2-40B4-BE49-F238E27FC236}">
                <a16:creationId xmlns:a16="http://schemas.microsoft.com/office/drawing/2014/main" id="{00DEF292-08C7-AE46-9EB3-D7CD13C31FC0}"/>
              </a:ext>
            </a:extLst>
          </p:cNvPr>
          <p:cNvSpPr/>
          <p:nvPr/>
        </p:nvSpPr>
        <p:spPr>
          <a:xfrm>
            <a:off x="2889065" y="5113371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9" name="椭圆 438">
            <a:extLst>
              <a:ext uri="{FF2B5EF4-FFF2-40B4-BE49-F238E27FC236}">
                <a16:creationId xmlns:a16="http://schemas.microsoft.com/office/drawing/2014/main" id="{3E08E579-3F5B-E549-BBAF-11DE4D6BC136}"/>
              </a:ext>
            </a:extLst>
          </p:cNvPr>
          <p:cNvSpPr/>
          <p:nvPr/>
        </p:nvSpPr>
        <p:spPr>
          <a:xfrm>
            <a:off x="3438130" y="5113371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0" name="椭圆 439">
            <a:extLst>
              <a:ext uri="{FF2B5EF4-FFF2-40B4-BE49-F238E27FC236}">
                <a16:creationId xmlns:a16="http://schemas.microsoft.com/office/drawing/2014/main" id="{7C5B8081-4EF0-4849-8B3D-1E8731DD6BFB}"/>
              </a:ext>
            </a:extLst>
          </p:cNvPr>
          <p:cNvSpPr/>
          <p:nvPr/>
        </p:nvSpPr>
        <p:spPr>
          <a:xfrm>
            <a:off x="3987193" y="5113371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41" name="直线连接符 440">
            <a:extLst>
              <a:ext uri="{FF2B5EF4-FFF2-40B4-BE49-F238E27FC236}">
                <a16:creationId xmlns:a16="http://schemas.microsoft.com/office/drawing/2014/main" id="{C5BF648B-655F-4340-B426-39607768548B}"/>
              </a:ext>
            </a:extLst>
          </p:cNvPr>
          <p:cNvCxnSpPr>
            <a:cxnSpLocks/>
            <a:stCxn id="433" idx="6"/>
            <a:endCxn id="434" idx="2"/>
          </p:cNvCxnSpPr>
          <p:nvPr/>
        </p:nvCxnSpPr>
        <p:spPr>
          <a:xfrm>
            <a:off x="323740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直线连接符 441">
            <a:extLst>
              <a:ext uri="{FF2B5EF4-FFF2-40B4-BE49-F238E27FC236}">
                <a16:creationId xmlns:a16="http://schemas.microsoft.com/office/drawing/2014/main" id="{F9AF8B78-35A8-F143-B474-663EDB6268E4}"/>
              </a:ext>
            </a:extLst>
          </p:cNvPr>
          <p:cNvCxnSpPr>
            <a:cxnSpLocks/>
            <a:stCxn id="434" idx="6"/>
            <a:endCxn id="435" idx="2"/>
          </p:cNvCxnSpPr>
          <p:nvPr/>
        </p:nvCxnSpPr>
        <p:spPr>
          <a:xfrm>
            <a:off x="872805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直线连接符 442">
            <a:extLst>
              <a:ext uri="{FF2B5EF4-FFF2-40B4-BE49-F238E27FC236}">
                <a16:creationId xmlns:a16="http://schemas.microsoft.com/office/drawing/2014/main" id="{F363AA78-3571-3A4A-879E-A615FBCA5C30}"/>
              </a:ext>
            </a:extLst>
          </p:cNvPr>
          <p:cNvCxnSpPr>
            <a:cxnSpLocks/>
            <a:stCxn id="439" idx="6"/>
            <a:endCxn id="440" idx="2"/>
          </p:cNvCxnSpPr>
          <p:nvPr/>
        </p:nvCxnSpPr>
        <p:spPr>
          <a:xfrm>
            <a:off x="3618130" y="5203371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直线连接符 443">
            <a:extLst>
              <a:ext uri="{FF2B5EF4-FFF2-40B4-BE49-F238E27FC236}">
                <a16:creationId xmlns:a16="http://schemas.microsoft.com/office/drawing/2014/main" id="{4D9A12FB-1A2D-F149-A074-021089526BD1}"/>
              </a:ext>
            </a:extLst>
          </p:cNvPr>
          <p:cNvCxnSpPr>
            <a:cxnSpLocks/>
            <a:stCxn id="435" idx="6"/>
            <a:endCxn id="436" idx="2"/>
          </p:cNvCxnSpPr>
          <p:nvPr/>
        </p:nvCxnSpPr>
        <p:spPr>
          <a:xfrm>
            <a:off x="1421870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622A4403-97E3-B34B-B320-26A4BDDAC64A}"/>
              </a:ext>
            </a:extLst>
          </p:cNvPr>
          <p:cNvCxnSpPr>
            <a:cxnSpLocks/>
            <a:stCxn id="436" idx="6"/>
            <a:endCxn id="437" idx="2"/>
          </p:cNvCxnSpPr>
          <p:nvPr/>
        </p:nvCxnSpPr>
        <p:spPr>
          <a:xfrm>
            <a:off x="1970935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直线连接符 445">
            <a:extLst>
              <a:ext uri="{FF2B5EF4-FFF2-40B4-BE49-F238E27FC236}">
                <a16:creationId xmlns:a16="http://schemas.microsoft.com/office/drawing/2014/main" id="{1D3035D0-9A14-FF41-BF1E-67B033C132CE}"/>
              </a:ext>
            </a:extLst>
          </p:cNvPr>
          <p:cNvCxnSpPr>
            <a:cxnSpLocks/>
            <a:stCxn id="438" idx="2"/>
          </p:cNvCxnSpPr>
          <p:nvPr/>
        </p:nvCxnSpPr>
        <p:spPr>
          <a:xfrm flipH="1">
            <a:off x="2520000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直线连接符 446">
            <a:extLst>
              <a:ext uri="{FF2B5EF4-FFF2-40B4-BE49-F238E27FC236}">
                <a16:creationId xmlns:a16="http://schemas.microsoft.com/office/drawing/2014/main" id="{48D6A6BD-DE1D-1048-A494-E19CC4A654D0}"/>
              </a:ext>
            </a:extLst>
          </p:cNvPr>
          <p:cNvCxnSpPr>
            <a:cxnSpLocks/>
            <a:stCxn id="438" idx="6"/>
            <a:endCxn id="439" idx="2"/>
          </p:cNvCxnSpPr>
          <p:nvPr/>
        </p:nvCxnSpPr>
        <p:spPr>
          <a:xfrm>
            <a:off x="3069065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97537EEE-6768-1340-9C2A-4224C0A46740}"/>
              </a:ext>
            </a:extLst>
          </p:cNvPr>
          <p:cNvCxnSpPr>
            <a:cxnSpLocks/>
          </p:cNvCxnSpPr>
          <p:nvPr/>
        </p:nvCxnSpPr>
        <p:spPr>
          <a:xfrm>
            <a:off x="23374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直线连接符 448">
            <a:extLst>
              <a:ext uri="{FF2B5EF4-FFF2-40B4-BE49-F238E27FC236}">
                <a16:creationId xmlns:a16="http://schemas.microsoft.com/office/drawing/2014/main" id="{7A2AF362-C384-804B-8B43-EBDEAB4C05E7}"/>
              </a:ext>
            </a:extLst>
          </p:cNvPr>
          <p:cNvCxnSpPr>
            <a:cxnSpLocks/>
          </p:cNvCxnSpPr>
          <p:nvPr/>
        </p:nvCxnSpPr>
        <p:spPr>
          <a:xfrm>
            <a:off x="782805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线连接符 449">
            <a:extLst>
              <a:ext uri="{FF2B5EF4-FFF2-40B4-BE49-F238E27FC236}">
                <a16:creationId xmlns:a16="http://schemas.microsoft.com/office/drawing/2014/main" id="{A3738AD1-9816-6C4A-92B6-20DC2FAA4053}"/>
              </a:ext>
            </a:extLst>
          </p:cNvPr>
          <p:cNvCxnSpPr>
            <a:cxnSpLocks/>
          </p:cNvCxnSpPr>
          <p:nvPr/>
        </p:nvCxnSpPr>
        <p:spPr>
          <a:xfrm>
            <a:off x="133187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63092832-564E-2B43-8BCA-B0E49B888D8F}"/>
              </a:ext>
            </a:extLst>
          </p:cNvPr>
          <p:cNvCxnSpPr>
            <a:cxnSpLocks/>
          </p:cNvCxnSpPr>
          <p:nvPr/>
        </p:nvCxnSpPr>
        <p:spPr>
          <a:xfrm>
            <a:off x="1880935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直线连接符 451">
            <a:extLst>
              <a:ext uri="{FF2B5EF4-FFF2-40B4-BE49-F238E27FC236}">
                <a16:creationId xmlns:a16="http://schemas.microsoft.com/office/drawing/2014/main" id="{BA0C8F7A-E779-624D-86F3-AB47C4D6E6D3}"/>
              </a:ext>
            </a:extLst>
          </p:cNvPr>
          <p:cNvCxnSpPr>
            <a:cxnSpLocks/>
          </p:cNvCxnSpPr>
          <p:nvPr/>
        </p:nvCxnSpPr>
        <p:spPr>
          <a:xfrm>
            <a:off x="243000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直线连接符 452">
            <a:extLst>
              <a:ext uri="{FF2B5EF4-FFF2-40B4-BE49-F238E27FC236}">
                <a16:creationId xmlns:a16="http://schemas.microsoft.com/office/drawing/2014/main" id="{10D006BE-4ED9-AA41-82CC-1BE64F25AB57}"/>
              </a:ext>
            </a:extLst>
          </p:cNvPr>
          <p:cNvCxnSpPr>
            <a:cxnSpLocks/>
          </p:cNvCxnSpPr>
          <p:nvPr/>
        </p:nvCxnSpPr>
        <p:spPr>
          <a:xfrm>
            <a:off x="2979065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DCFC6831-2B5B-2E41-BAD1-961CBC57097F}"/>
              </a:ext>
            </a:extLst>
          </p:cNvPr>
          <p:cNvCxnSpPr>
            <a:cxnSpLocks/>
          </p:cNvCxnSpPr>
          <p:nvPr/>
        </p:nvCxnSpPr>
        <p:spPr>
          <a:xfrm>
            <a:off x="352813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线连接符 454">
            <a:extLst>
              <a:ext uri="{FF2B5EF4-FFF2-40B4-BE49-F238E27FC236}">
                <a16:creationId xmlns:a16="http://schemas.microsoft.com/office/drawing/2014/main" id="{2E828079-43DD-7445-B7E3-AA71506173AE}"/>
              </a:ext>
            </a:extLst>
          </p:cNvPr>
          <p:cNvCxnSpPr>
            <a:cxnSpLocks/>
          </p:cNvCxnSpPr>
          <p:nvPr/>
        </p:nvCxnSpPr>
        <p:spPr>
          <a:xfrm flipV="1">
            <a:off x="4077193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线连接符 455">
            <a:extLst>
              <a:ext uri="{FF2B5EF4-FFF2-40B4-BE49-F238E27FC236}">
                <a16:creationId xmlns:a16="http://schemas.microsoft.com/office/drawing/2014/main" id="{077DA224-1D6D-694A-9A4C-9FA157E83218}"/>
              </a:ext>
            </a:extLst>
          </p:cNvPr>
          <p:cNvCxnSpPr>
            <a:cxnSpLocks/>
          </p:cNvCxnSpPr>
          <p:nvPr/>
        </p:nvCxnSpPr>
        <p:spPr>
          <a:xfrm>
            <a:off x="23374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0D4933A2-4FA1-7D46-A2BB-825F46B2963C}"/>
              </a:ext>
            </a:extLst>
          </p:cNvPr>
          <p:cNvCxnSpPr>
            <a:cxnSpLocks/>
          </p:cNvCxnSpPr>
          <p:nvPr/>
        </p:nvCxnSpPr>
        <p:spPr>
          <a:xfrm>
            <a:off x="782805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线连接符 457">
            <a:extLst>
              <a:ext uri="{FF2B5EF4-FFF2-40B4-BE49-F238E27FC236}">
                <a16:creationId xmlns:a16="http://schemas.microsoft.com/office/drawing/2014/main" id="{2DC29A2A-F9F3-E64E-864A-F94E4AF46568}"/>
              </a:ext>
            </a:extLst>
          </p:cNvPr>
          <p:cNvCxnSpPr>
            <a:cxnSpLocks/>
          </p:cNvCxnSpPr>
          <p:nvPr/>
        </p:nvCxnSpPr>
        <p:spPr>
          <a:xfrm>
            <a:off x="133187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直线连接符 458">
            <a:extLst>
              <a:ext uri="{FF2B5EF4-FFF2-40B4-BE49-F238E27FC236}">
                <a16:creationId xmlns:a16="http://schemas.microsoft.com/office/drawing/2014/main" id="{9AF466F3-D49E-BF43-9F5F-792369D00313}"/>
              </a:ext>
            </a:extLst>
          </p:cNvPr>
          <p:cNvCxnSpPr>
            <a:cxnSpLocks/>
          </p:cNvCxnSpPr>
          <p:nvPr/>
        </p:nvCxnSpPr>
        <p:spPr>
          <a:xfrm>
            <a:off x="1880935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05BD7368-6659-0642-B363-CB7C036D9C0B}"/>
              </a:ext>
            </a:extLst>
          </p:cNvPr>
          <p:cNvCxnSpPr>
            <a:cxnSpLocks/>
          </p:cNvCxnSpPr>
          <p:nvPr/>
        </p:nvCxnSpPr>
        <p:spPr>
          <a:xfrm>
            <a:off x="243000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线连接符 460">
            <a:extLst>
              <a:ext uri="{FF2B5EF4-FFF2-40B4-BE49-F238E27FC236}">
                <a16:creationId xmlns:a16="http://schemas.microsoft.com/office/drawing/2014/main" id="{37BE58A1-3BEE-2E4B-8B04-02AC7DB1A701}"/>
              </a:ext>
            </a:extLst>
          </p:cNvPr>
          <p:cNvCxnSpPr>
            <a:cxnSpLocks/>
          </p:cNvCxnSpPr>
          <p:nvPr/>
        </p:nvCxnSpPr>
        <p:spPr>
          <a:xfrm>
            <a:off x="2979065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直线连接符 461">
            <a:extLst>
              <a:ext uri="{FF2B5EF4-FFF2-40B4-BE49-F238E27FC236}">
                <a16:creationId xmlns:a16="http://schemas.microsoft.com/office/drawing/2014/main" id="{D5B21C5C-D8CB-1745-BAFE-41F4E791F04F}"/>
              </a:ext>
            </a:extLst>
          </p:cNvPr>
          <p:cNvCxnSpPr>
            <a:cxnSpLocks/>
          </p:cNvCxnSpPr>
          <p:nvPr/>
        </p:nvCxnSpPr>
        <p:spPr>
          <a:xfrm>
            <a:off x="352813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CE6BBBD7-1DC6-E44C-B2BD-988516977E2B}"/>
              </a:ext>
            </a:extLst>
          </p:cNvPr>
          <p:cNvCxnSpPr>
            <a:cxnSpLocks/>
          </p:cNvCxnSpPr>
          <p:nvPr/>
        </p:nvCxnSpPr>
        <p:spPr>
          <a:xfrm flipV="1">
            <a:off x="4077193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直线连接符 463">
            <a:extLst>
              <a:ext uri="{FF2B5EF4-FFF2-40B4-BE49-F238E27FC236}">
                <a16:creationId xmlns:a16="http://schemas.microsoft.com/office/drawing/2014/main" id="{0599B7BB-F1FA-3045-B725-66F551E04A7D}"/>
              </a:ext>
            </a:extLst>
          </p:cNvPr>
          <p:cNvCxnSpPr>
            <a:cxnSpLocks/>
          </p:cNvCxnSpPr>
          <p:nvPr/>
        </p:nvCxnSpPr>
        <p:spPr>
          <a:xfrm>
            <a:off x="23374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直线连接符 464">
            <a:extLst>
              <a:ext uri="{FF2B5EF4-FFF2-40B4-BE49-F238E27FC236}">
                <a16:creationId xmlns:a16="http://schemas.microsoft.com/office/drawing/2014/main" id="{28D0BCF4-927C-BD49-B506-BB84D448ACA8}"/>
              </a:ext>
            </a:extLst>
          </p:cNvPr>
          <p:cNvCxnSpPr>
            <a:cxnSpLocks/>
          </p:cNvCxnSpPr>
          <p:nvPr/>
        </p:nvCxnSpPr>
        <p:spPr>
          <a:xfrm>
            <a:off x="782805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6292CFF5-82B9-A243-A858-EE538BB7EF15}"/>
              </a:ext>
            </a:extLst>
          </p:cNvPr>
          <p:cNvCxnSpPr>
            <a:cxnSpLocks/>
          </p:cNvCxnSpPr>
          <p:nvPr/>
        </p:nvCxnSpPr>
        <p:spPr>
          <a:xfrm>
            <a:off x="133187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直线连接符 466">
            <a:extLst>
              <a:ext uri="{FF2B5EF4-FFF2-40B4-BE49-F238E27FC236}">
                <a16:creationId xmlns:a16="http://schemas.microsoft.com/office/drawing/2014/main" id="{F901E0C5-59A6-8140-9203-21D8B314C920}"/>
              </a:ext>
            </a:extLst>
          </p:cNvPr>
          <p:cNvCxnSpPr>
            <a:cxnSpLocks/>
          </p:cNvCxnSpPr>
          <p:nvPr/>
        </p:nvCxnSpPr>
        <p:spPr>
          <a:xfrm>
            <a:off x="1880935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线连接符 467">
            <a:extLst>
              <a:ext uri="{FF2B5EF4-FFF2-40B4-BE49-F238E27FC236}">
                <a16:creationId xmlns:a16="http://schemas.microsoft.com/office/drawing/2014/main" id="{7A211617-CC62-A04A-870B-53026582435D}"/>
              </a:ext>
            </a:extLst>
          </p:cNvPr>
          <p:cNvCxnSpPr>
            <a:cxnSpLocks/>
          </p:cNvCxnSpPr>
          <p:nvPr/>
        </p:nvCxnSpPr>
        <p:spPr>
          <a:xfrm>
            <a:off x="243000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B2FA1292-829F-6E4D-A8BD-25D698536A7A}"/>
              </a:ext>
            </a:extLst>
          </p:cNvPr>
          <p:cNvCxnSpPr>
            <a:cxnSpLocks/>
          </p:cNvCxnSpPr>
          <p:nvPr/>
        </p:nvCxnSpPr>
        <p:spPr>
          <a:xfrm>
            <a:off x="2979065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直线连接符 469">
            <a:extLst>
              <a:ext uri="{FF2B5EF4-FFF2-40B4-BE49-F238E27FC236}">
                <a16:creationId xmlns:a16="http://schemas.microsoft.com/office/drawing/2014/main" id="{5116FAD4-027B-A74C-B399-E513E5FD4DFE}"/>
              </a:ext>
            </a:extLst>
          </p:cNvPr>
          <p:cNvCxnSpPr>
            <a:cxnSpLocks/>
          </p:cNvCxnSpPr>
          <p:nvPr/>
        </p:nvCxnSpPr>
        <p:spPr>
          <a:xfrm>
            <a:off x="352813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线连接符 470">
            <a:extLst>
              <a:ext uri="{FF2B5EF4-FFF2-40B4-BE49-F238E27FC236}">
                <a16:creationId xmlns:a16="http://schemas.microsoft.com/office/drawing/2014/main" id="{7E11C63C-205A-BA49-841F-D22C242F3242}"/>
              </a:ext>
            </a:extLst>
          </p:cNvPr>
          <p:cNvCxnSpPr>
            <a:cxnSpLocks/>
          </p:cNvCxnSpPr>
          <p:nvPr/>
        </p:nvCxnSpPr>
        <p:spPr>
          <a:xfrm flipV="1">
            <a:off x="4077193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直线连接符 471">
            <a:extLst>
              <a:ext uri="{FF2B5EF4-FFF2-40B4-BE49-F238E27FC236}">
                <a16:creationId xmlns:a16="http://schemas.microsoft.com/office/drawing/2014/main" id="{6AB095C8-F8FB-4F40-AFB0-9A7FFE3CC42B}"/>
              </a:ext>
            </a:extLst>
          </p:cNvPr>
          <p:cNvCxnSpPr>
            <a:cxnSpLocks/>
          </p:cNvCxnSpPr>
          <p:nvPr/>
        </p:nvCxnSpPr>
        <p:spPr>
          <a:xfrm>
            <a:off x="23374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2D678D8C-F167-6941-AD84-CD8AADBE153D}"/>
              </a:ext>
            </a:extLst>
          </p:cNvPr>
          <p:cNvCxnSpPr>
            <a:cxnSpLocks/>
          </p:cNvCxnSpPr>
          <p:nvPr/>
        </p:nvCxnSpPr>
        <p:spPr>
          <a:xfrm>
            <a:off x="782805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线连接符 473">
            <a:extLst>
              <a:ext uri="{FF2B5EF4-FFF2-40B4-BE49-F238E27FC236}">
                <a16:creationId xmlns:a16="http://schemas.microsoft.com/office/drawing/2014/main" id="{54A02AC4-51E9-744C-B541-EC7D92F577D2}"/>
              </a:ext>
            </a:extLst>
          </p:cNvPr>
          <p:cNvCxnSpPr>
            <a:cxnSpLocks/>
          </p:cNvCxnSpPr>
          <p:nvPr/>
        </p:nvCxnSpPr>
        <p:spPr>
          <a:xfrm>
            <a:off x="133187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直线连接符 474">
            <a:extLst>
              <a:ext uri="{FF2B5EF4-FFF2-40B4-BE49-F238E27FC236}">
                <a16:creationId xmlns:a16="http://schemas.microsoft.com/office/drawing/2014/main" id="{D168C40B-882D-E244-83B5-AD4012856088}"/>
              </a:ext>
            </a:extLst>
          </p:cNvPr>
          <p:cNvCxnSpPr>
            <a:cxnSpLocks/>
          </p:cNvCxnSpPr>
          <p:nvPr/>
        </p:nvCxnSpPr>
        <p:spPr>
          <a:xfrm>
            <a:off x="1880935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47F09620-13D1-2D4C-8E3C-25D72F270361}"/>
              </a:ext>
            </a:extLst>
          </p:cNvPr>
          <p:cNvCxnSpPr>
            <a:cxnSpLocks/>
          </p:cNvCxnSpPr>
          <p:nvPr/>
        </p:nvCxnSpPr>
        <p:spPr>
          <a:xfrm>
            <a:off x="243000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直线连接符 476">
            <a:extLst>
              <a:ext uri="{FF2B5EF4-FFF2-40B4-BE49-F238E27FC236}">
                <a16:creationId xmlns:a16="http://schemas.microsoft.com/office/drawing/2014/main" id="{DA18BE65-3419-E54F-91FB-A9D04F3AA24D}"/>
              </a:ext>
            </a:extLst>
          </p:cNvPr>
          <p:cNvCxnSpPr>
            <a:cxnSpLocks/>
          </p:cNvCxnSpPr>
          <p:nvPr/>
        </p:nvCxnSpPr>
        <p:spPr>
          <a:xfrm>
            <a:off x="2979065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直线连接符 477">
            <a:extLst>
              <a:ext uri="{FF2B5EF4-FFF2-40B4-BE49-F238E27FC236}">
                <a16:creationId xmlns:a16="http://schemas.microsoft.com/office/drawing/2014/main" id="{04AA417F-1764-654B-95CD-D523DA319954}"/>
              </a:ext>
            </a:extLst>
          </p:cNvPr>
          <p:cNvCxnSpPr>
            <a:cxnSpLocks/>
          </p:cNvCxnSpPr>
          <p:nvPr/>
        </p:nvCxnSpPr>
        <p:spPr>
          <a:xfrm>
            <a:off x="352813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261FE2AE-0CA0-FF4A-99F6-7249290F53F2}"/>
              </a:ext>
            </a:extLst>
          </p:cNvPr>
          <p:cNvCxnSpPr>
            <a:cxnSpLocks/>
          </p:cNvCxnSpPr>
          <p:nvPr/>
        </p:nvCxnSpPr>
        <p:spPr>
          <a:xfrm flipV="1">
            <a:off x="4077193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直线连接符 479">
            <a:extLst>
              <a:ext uri="{FF2B5EF4-FFF2-40B4-BE49-F238E27FC236}">
                <a16:creationId xmlns:a16="http://schemas.microsoft.com/office/drawing/2014/main" id="{8C4EE5F4-27B1-9343-9B53-DD52D147FB15}"/>
              </a:ext>
            </a:extLst>
          </p:cNvPr>
          <p:cNvCxnSpPr>
            <a:cxnSpLocks/>
          </p:cNvCxnSpPr>
          <p:nvPr/>
        </p:nvCxnSpPr>
        <p:spPr>
          <a:xfrm>
            <a:off x="23374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直线连接符 480">
            <a:extLst>
              <a:ext uri="{FF2B5EF4-FFF2-40B4-BE49-F238E27FC236}">
                <a16:creationId xmlns:a16="http://schemas.microsoft.com/office/drawing/2014/main" id="{F022CECC-519D-4B47-979F-662899F37CC2}"/>
              </a:ext>
            </a:extLst>
          </p:cNvPr>
          <p:cNvCxnSpPr>
            <a:cxnSpLocks/>
          </p:cNvCxnSpPr>
          <p:nvPr/>
        </p:nvCxnSpPr>
        <p:spPr>
          <a:xfrm>
            <a:off x="782805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直线连接符 481">
            <a:extLst>
              <a:ext uri="{FF2B5EF4-FFF2-40B4-BE49-F238E27FC236}">
                <a16:creationId xmlns:a16="http://schemas.microsoft.com/office/drawing/2014/main" id="{12EF0FCA-5244-BD43-8D0D-D60202A45C72}"/>
              </a:ext>
            </a:extLst>
          </p:cNvPr>
          <p:cNvCxnSpPr>
            <a:cxnSpLocks/>
          </p:cNvCxnSpPr>
          <p:nvPr/>
        </p:nvCxnSpPr>
        <p:spPr>
          <a:xfrm>
            <a:off x="133187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线连接符 482">
            <a:extLst>
              <a:ext uri="{FF2B5EF4-FFF2-40B4-BE49-F238E27FC236}">
                <a16:creationId xmlns:a16="http://schemas.microsoft.com/office/drawing/2014/main" id="{3170DE85-80A0-A443-8D01-0A6387810E3E}"/>
              </a:ext>
            </a:extLst>
          </p:cNvPr>
          <p:cNvCxnSpPr>
            <a:cxnSpLocks/>
          </p:cNvCxnSpPr>
          <p:nvPr/>
        </p:nvCxnSpPr>
        <p:spPr>
          <a:xfrm>
            <a:off x="1880935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直线连接符 483">
            <a:extLst>
              <a:ext uri="{FF2B5EF4-FFF2-40B4-BE49-F238E27FC236}">
                <a16:creationId xmlns:a16="http://schemas.microsoft.com/office/drawing/2014/main" id="{0B6349A4-7DA4-094C-A13F-15407365B7E7}"/>
              </a:ext>
            </a:extLst>
          </p:cNvPr>
          <p:cNvCxnSpPr>
            <a:cxnSpLocks/>
          </p:cNvCxnSpPr>
          <p:nvPr/>
        </p:nvCxnSpPr>
        <p:spPr>
          <a:xfrm>
            <a:off x="243000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直线连接符 484">
            <a:extLst>
              <a:ext uri="{FF2B5EF4-FFF2-40B4-BE49-F238E27FC236}">
                <a16:creationId xmlns:a16="http://schemas.microsoft.com/office/drawing/2014/main" id="{B328EAB3-CBCF-0146-A597-C5C56C4C2E6F}"/>
              </a:ext>
            </a:extLst>
          </p:cNvPr>
          <p:cNvCxnSpPr>
            <a:cxnSpLocks/>
          </p:cNvCxnSpPr>
          <p:nvPr/>
        </p:nvCxnSpPr>
        <p:spPr>
          <a:xfrm>
            <a:off x="2979065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直线连接符 485">
            <a:extLst>
              <a:ext uri="{FF2B5EF4-FFF2-40B4-BE49-F238E27FC236}">
                <a16:creationId xmlns:a16="http://schemas.microsoft.com/office/drawing/2014/main" id="{9723BE41-B886-1B4F-AF05-74B770160C24}"/>
              </a:ext>
            </a:extLst>
          </p:cNvPr>
          <p:cNvCxnSpPr>
            <a:cxnSpLocks/>
          </p:cNvCxnSpPr>
          <p:nvPr/>
        </p:nvCxnSpPr>
        <p:spPr>
          <a:xfrm>
            <a:off x="352813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F8681EAA-9C53-094F-8358-A54200BE52E9}"/>
              </a:ext>
            </a:extLst>
          </p:cNvPr>
          <p:cNvCxnSpPr>
            <a:cxnSpLocks/>
          </p:cNvCxnSpPr>
          <p:nvPr/>
        </p:nvCxnSpPr>
        <p:spPr>
          <a:xfrm flipV="1">
            <a:off x="4077193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8" name="图片 487">
            <a:extLst>
              <a:ext uri="{FF2B5EF4-FFF2-40B4-BE49-F238E27FC236}">
                <a16:creationId xmlns:a16="http://schemas.microsoft.com/office/drawing/2014/main" id="{0743E0F0-4C42-594E-9A07-7866D21DB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843" y="-2497709"/>
            <a:ext cx="5500700" cy="3550253"/>
          </a:xfrm>
          <a:prstGeom prst="rect">
            <a:avLst/>
          </a:prstGeom>
        </p:spPr>
      </p:pic>
      <p:grpSp>
        <p:nvGrpSpPr>
          <p:cNvPr id="511" name="组合 510">
            <a:extLst>
              <a:ext uri="{FF2B5EF4-FFF2-40B4-BE49-F238E27FC236}">
                <a16:creationId xmlns:a16="http://schemas.microsoft.com/office/drawing/2014/main" id="{7D3F4E58-40D4-734C-8FFB-316EB71747DD}"/>
              </a:ext>
            </a:extLst>
          </p:cNvPr>
          <p:cNvGrpSpPr/>
          <p:nvPr/>
        </p:nvGrpSpPr>
        <p:grpSpPr>
          <a:xfrm>
            <a:off x="720000" y="720000"/>
            <a:ext cx="180000" cy="1954371"/>
            <a:chOff x="1873405" y="772946"/>
            <a:chExt cx="180000" cy="1954371"/>
          </a:xfrm>
        </p:grpSpPr>
        <p:sp>
          <p:nvSpPr>
            <p:cNvPr id="512" name="椭圆 511">
              <a:extLst>
                <a:ext uri="{FF2B5EF4-FFF2-40B4-BE49-F238E27FC236}">
                  <a16:creationId xmlns:a16="http://schemas.microsoft.com/office/drawing/2014/main" id="{0E9D803D-0F96-C543-94A2-C98721531EA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13" name="椭圆 512">
              <a:extLst>
                <a:ext uri="{FF2B5EF4-FFF2-40B4-BE49-F238E27FC236}">
                  <a16:creationId xmlns:a16="http://schemas.microsoft.com/office/drawing/2014/main" id="{E5B03584-B25A-2D40-8027-02037EBBCDC7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4" name="椭圆 513">
              <a:extLst>
                <a:ext uri="{FF2B5EF4-FFF2-40B4-BE49-F238E27FC236}">
                  <a16:creationId xmlns:a16="http://schemas.microsoft.com/office/drawing/2014/main" id="{4FB74615-8DC6-DA42-9906-83C5514A6CCC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5" name="椭圆 514">
              <a:extLst>
                <a:ext uri="{FF2B5EF4-FFF2-40B4-BE49-F238E27FC236}">
                  <a16:creationId xmlns:a16="http://schemas.microsoft.com/office/drawing/2014/main" id="{C2B17DC6-46A3-F94A-A414-9EEC7AE2E301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6" name="椭圆 515">
              <a:extLst>
                <a:ext uri="{FF2B5EF4-FFF2-40B4-BE49-F238E27FC236}">
                  <a16:creationId xmlns:a16="http://schemas.microsoft.com/office/drawing/2014/main" id="{9C5BC9C7-5D63-A240-94D3-517616526567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7" name="椭圆 516">
              <a:extLst>
                <a:ext uri="{FF2B5EF4-FFF2-40B4-BE49-F238E27FC236}">
                  <a16:creationId xmlns:a16="http://schemas.microsoft.com/office/drawing/2014/main" id="{42C5B703-6661-A549-B716-FD5637CC268B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06A76898-88F6-0A4A-B989-D6B30276E80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FE73900A-5A01-AA45-8E8B-96358A30E2C9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95508BE6-8999-1A43-A73B-4DE83706D8FD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F844EE66-6CA1-5444-A9AF-085EB6FD28D9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1DBBB549-069D-EE4B-86E4-B4136B398489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3" name="组合 522">
            <a:extLst>
              <a:ext uri="{FF2B5EF4-FFF2-40B4-BE49-F238E27FC236}">
                <a16:creationId xmlns:a16="http://schemas.microsoft.com/office/drawing/2014/main" id="{A2C83B56-09B8-7845-B665-F7D7ED64AC55}"/>
              </a:ext>
            </a:extLst>
          </p:cNvPr>
          <p:cNvGrpSpPr/>
          <p:nvPr/>
        </p:nvGrpSpPr>
        <p:grpSpPr>
          <a:xfrm>
            <a:off x="1080000" y="720000"/>
            <a:ext cx="180000" cy="1954371"/>
            <a:chOff x="1873405" y="772946"/>
            <a:chExt cx="180000" cy="1954371"/>
          </a:xfrm>
        </p:grpSpPr>
        <p:sp>
          <p:nvSpPr>
            <p:cNvPr id="524" name="椭圆 523">
              <a:extLst>
                <a:ext uri="{FF2B5EF4-FFF2-40B4-BE49-F238E27FC236}">
                  <a16:creationId xmlns:a16="http://schemas.microsoft.com/office/drawing/2014/main" id="{41A5BBDD-DE7E-3645-AE73-D3F3A1F989C5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25" name="椭圆 524">
              <a:extLst>
                <a:ext uri="{FF2B5EF4-FFF2-40B4-BE49-F238E27FC236}">
                  <a16:creationId xmlns:a16="http://schemas.microsoft.com/office/drawing/2014/main" id="{D42A17F0-DE58-3342-8404-127BA6FF72D4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6" name="椭圆 525">
              <a:extLst>
                <a:ext uri="{FF2B5EF4-FFF2-40B4-BE49-F238E27FC236}">
                  <a16:creationId xmlns:a16="http://schemas.microsoft.com/office/drawing/2014/main" id="{141F6006-F93F-1645-A787-146823C1D54E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7" name="椭圆 526">
              <a:extLst>
                <a:ext uri="{FF2B5EF4-FFF2-40B4-BE49-F238E27FC236}">
                  <a16:creationId xmlns:a16="http://schemas.microsoft.com/office/drawing/2014/main" id="{C4729E2B-D248-2144-967A-3CC53A192EB9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8" name="椭圆 527">
              <a:extLst>
                <a:ext uri="{FF2B5EF4-FFF2-40B4-BE49-F238E27FC236}">
                  <a16:creationId xmlns:a16="http://schemas.microsoft.com/office/drawing/2014/main" id="{FFDAA2B7-FD0E-0142-BE8C-B36FD2E32164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9" name="椭圆 528">
              <a:extLst>
                <a:ext uri="{FF2B5EF4-FFF2-40B4-BE49-F238E27FC236}">
                  <a16:creationId xmlns:a16="http://schemas.microsoft.com/office/drawing/2014/main" id="{B1D855FD-6D73-0E46-A1E7-801A6C7F86FF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81F96910-9906-514D-ACBB-763743C8483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AE6079D4-D2C4-9247-AF1C-E0A11777868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B4C0E372-BE7A-1041-B994-94C55D641EB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2F35D1E6-5155-3B4C-B7ED-3F324195083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85B64750-C701-8641-8EDE-0027ED13254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5" name="组合 534">
            <a:extLst>
              <a:ext uri="{FF2B5EF4-FFF2-40B4-BE49-F238E27FC236}">
                <a16:creationId xmlns:a16="http://schemas.microsoft.com/office/drawing/2014/main" id="{BE27A7B5-9100-214C-B653-1A640ACA7A8F}"/>
              </a:ext>
            </a:extLst>
          </p:cNvPr>
          <p:cNvGrpSpPr/>
          <p:nvPr/>
        </p:nvGrpSpPr>
        <p:grpSpPr>
          <a:xfrm>
            <a:off x="1440000" y="720000"/>
            <a:ext cx="180000" cy="1954371"/>
            <a:chOff x="1873405" y="772946"/>
            <a:chExt cx="180000" cy="1954371"/>
          </a:xfrm>
        </p:grpSpPr>
        <p:sp>
          <p:nvSpPr>
            <p:cNvPr id="536" name="椭圆 535">
              <a:extLst>
                <a:ext uri="{FF2B5EF4-FFF2-40B4-BE49-F238E27FC236}">
                  <a16:creationId xmlns:a16="http://schemas.microsoft.com/office/drawing/2014/main" id="{61193906-411D-254C-BEF1-07834AFC2C0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7" name="椭圆 536">
              <a:extLst>
                <a:ext uri="{FF2B5EF4-FFF2-40B4-BE49-F238E27FC236}">
                  <a16:creationId xmlns:a16="http://schemas.microsoft.com/office/drawing/2014/main" id="{2D2C5A2B-CC57-B34A-9041-E9A19D0D640E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8" name="椭圆 537">
              <a:extLst>
                <a:ext uri="{FF2B5EF4-FFF2-40B4-BE49-F238E27FC236}">
                  <a16:creationId xmlns:a16="http://schemas.microsoft.com/office/drawing/2014/main" id="{7EEF334A-DABA-EE4C-841F-921D87751F70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9" name="椭圆 538">
              <a:extLst>
                <a:ext uri="{FF2B5EF4-FFF2-40B4-BE49-F238E27FC236}">
                  <a16:creationId xmlns:a16="http://schemas.microsoft.com/office/drawing/2014/main" id="{1E604831-5BB9-3546-97F6-A65588CC6A14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0" name="椭圆 539">
              <a:extLst>
                <a:ext uri="{FF2B5EF4-FFF2-40B4-BE49-F238E27FC236}">
                  <a16:creationId xmlns:a16="http://schemas.microsoft.com/office/drawing/2014/main" id="{7D41316F-901C-FB4F-BFF4-137D9B5DDCB5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1" name="椭圆 540">
              <a:extLst>
                <a:ext uri="{FF2B5EF4-FFF2-40B4-BE49-F238E27FC236}">
                  <a16:creationId xmlns:a16="http://schemas.microsoft.com/office/drawing/2014/main" id="{6D619317-8405-554E-B610-F23B230A0214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5B0ECF66-4588-9D49-BF1A-2C52BA96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F31948FE-B17D-2E46-9C5F-37BA92EA6FB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FC4FA636-B52A-2D48-9225-68F0CB38218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98B8AD23-1A8C-AA40-934A-896FCF72CCA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F86C65E1-CF5D-5A4A-B9EA-D0CD30BEAB11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7" name="组合 546">
            <a:extLst>
              <a:ext uri="{FF2B5EF4-FFF2-40B4-BE49-F238E27FC236}">
                <a16:creationId xmlns:a16="http://schemas.microsoft.com/office/drawing/2014/main" id="{2D73EB7E-89A9-6140-B3B7-741604DCDD7A}"/>
              </a:ext>
            </a:extLst>
          </p:cNvPr>
          <p:cNvGrpSpPr/>
          <p:nvPr/>
        </p:nvGrpSpPr>
        <p:grpSpPr>
          <a:xfrm>
            <a:off x="1800000" y="720000"/>
            <a:ext cx="180000" cy="1954371"/>
            <a:chOff x="1873405" y="772946"/>
            <a:chExt cx="180000" cy="1954371"/>
          </a:xfrm>
        </p:grpSpPr>
        <p:sp>
          <p:nvSpPr>
            <p:cNvPr id="548" name="椭圆 547">
              <a:extLst>
                <a:ext uri="{FF2B5EF4-FFF2-40B4-BE49-F238E27FC236}">
                  <a16:creationId xmlns:a16="http://schemas.microsoft.com/office/drawing/2014/main" id="{D01951F7-1904-3C48-8559-A3AB7D8459C2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49" name="椭圆 548">
              <a:extLst>
                <a:ext uri="{FF2B5EF4-FFF2-40B4-BE49-F238E27FC236}">
                  <a16:creationId xmlns:a16="http://schemas.microsoft.com/office/drawing/2014/main" id="{3259277C-25A9-4242-A3BA-16FE957125A1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0" name="椭圆 549">
              <a:extLst>
                <a:ext uri="{FF2B5EF4-FFF2-40B4-BE49-F238E27FC236}">
                  <a16:creationId xmlns:a16="http://schemas.microsoft.com/office/drawing/2014/main" id="{CE10CBED-82B0-6D49-B26B-731BF06B6E95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1" name="椭圆 550">
              <a:extLst>
                <a:ext uri="{FF2B5EF4-FFF2-40B4-BE49-F238E27FC236}">
                  <a16:creationId xmlns:a16="http://schemas.microsoft.com/office/drawing/2014/main" id="{0F493DDB-33F4-2D49-AFE7-D1491735B2CF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2" name="椭圆 551">
              <a:extLst>
                <a:ext uri="{FF2B5EF4-FFF2-40B4-BE49-F238E27FC236}">
                  <a16:creationId xmlns:a16="http://schemas.microsoft.com/office/drawing/2014/main" id="{1368B5BF-CA7B-334A-BDE0-A047C8265679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3" name="椭圆 552">
              <a:extLst>
                <a:ext uri="{FF2B5EF4-FFF2-40B4-BE49-F238E27FC236}">
                  <a16:creationId xmlns:a16="http://schemas.microsoft.com/office/drawing/2014/main" id="{591DA1AA-8B45-E242-AF70-025103B5A98D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5580076E-8F5E-E645-9E7D-026540FF577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9CEC5A8B-5CB1-5C49-8004-89AD18D383FD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CD889C0F-04BD-CB44-B30D-651E7F44E7B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28804CE-336A-F34B-B1D4-B38880FECA3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6ECAB30D-F8AA-5543-8B56-2E6D399BE56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9" name="组合 558">
            <a:extLst>
              <a:ext uri="{FF2B5EF4-FFF2-40B4-BE49-F238E27FC236}">
                <a16:creationId xmlns:a16="http://schemas.microsoft.com/office/drawing/2014/main" id="{0CE7EFCB-DD68-C948-AE41-BE2863742A85}"/>
              </a:ext>
            </a:extLst>
          </p:cNvPr>
          <p:cNvGrpSpPr/>
          <p:nvPr/>
        </p:nvGrpSpPr>
        <p:grpSpPr>
          <a:xfrm>
            <a:off x="2160000" y="720000"/>
            <a:ext cx="180000" cy="1954371"/>
            <a:chOff x="1873405" y="772946"/>
            <a:chExt cx="180000" cy="1954371"/>
          </a:xfrm>
        </p:grpSpPr>
        <p:sp>
          <p:nvSpPr>
            <p:cNvPr id="560" name="椭圆 559">
              <a:extLst>
                <a:ext uri="{FF2B5EF4-FFF2-40B4-BE49-F238E27FC236}">
                  <a16:creationId xmlns:a16="http://schemas.microsoft.com/office/drawing/2014/main" id="{F7E3A275-3F21-D443-AC4C-D83EB243A56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61" name="椭圆 560">
              <a:extLst>
                <a:ext uri="{FF2B5EF4-FFF2-40B4-BE49-F238E27FC236}">
                  <a16:creationId xmlns:a16="http://schemas.microsoft.com/office/drawing/2014/main" id="{383B7728-6968-3848-9564-7749A82AA151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2" name="椭圆 561">
              <a:extLst>
                <a:ext uri="{FF2B5EF4-FFF2-40B4-BE49-F238E27FC236}">
                  <a16:creationId xmlns:a16="http://schemas.microsoft.com/office/drawing/2014/main" id="{435CEB54-A636-054C-B576-1DEBB6905E18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3" name="椭圆 562">
              <a:extLst>
                <a:ext uri="{FF2B5EF4-FFF2-40B4-BE49-F238E27FC236}">
                  <a16:creationId xmlns:a16="http://schemas.microsoft.com/office/drawing/2014/main" id="{85FA62AB-11A0-A843-AE8F-52CFF8700520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4" name="椭圆 563">
              <a:extLst>
                <a:ext uri="{FF2B5EF4-FFF2-40B4-BE49-F238E27FC236}">
                  <a16:creationId xmlns:a16="http://schemas.microsoft.com/office/drawing/2014/main" id="{253C976C-CAC7-054D-B245-46B78E620445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5" name="椭圆 564">
              <a:extLst>
                <a:ext uri="{FF2B5EF4-FFF2-40B4-BE49-F238E27FC236}">
                  <a16:creationId xmlns:a16="http://schemas.microsoft.com/office/drawing/2014/main" id="{74D15C81-4446-CF44-A04A-FB064330362A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96DD6654-91E8-1D44-A8B4-7CF762AC5F71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2B609602-A18C-8E47-AE70-59013DE5518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9DF5A28A-E30D-774E-9B2C-AAE04519BBF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5F4C5C3C-58C7-0941-B27E-A7E1249F9F0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2D37DD20-1473-8F4F-8C4C-F5D99C1A195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1" name="组合 570">
            <a:extLst>
              <a:ext uri="{FF2B5EF4-FFF2-40B4-BE49-F238E27FC236}">
                <a16:creationId xmlns:a16="http://schemas.microsoft.com/office/drawing/2014/main" id="{7BA85C62-B9BC-EB49-899F-CC4EDA206948}"/>
              </a:ext>
            </a:extLst>
          </p:cNvPr>
          <p:cNvGrpSpPr/>
          <p:nvPr/>
        </p:nvGrpSpPr>
        <p:grpSpPr>
          <a:xfrm>
            <a:off x="2520000" y="720000"/>
            <a:ext cx="180000" cy="1954371"/>
            <a:chOff x="1873405" y="772946"/>
            <a:chExt cx="180000" cy="1954371"/>
          </a:xfrm>
        </p:grpSpPr>
        <p:sp>
          <p:nvSpPr>
            <p:cNvPr id="572" name="椭圆 571">
              <a:extLst>
                <a:ext uri="{FF2B5EF4-FFF2-40B4-BE49-F238E27FC236}">
                  <a16:creationId xmlns:a16="http://schemas.microsoft.com/office/drawing/2014/main" id="{3D9282DF-4924-3A4A-A598-4B95FCFCA38A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73" name="椭圆 572">
              <a:extLst>
                <a:ext uri="{FF2B5EF4-FFF2-40B4-BE49-F238E27FC236}">
                  <a16:creationId xmlns:a16="http://schemas.microsoft.com/office/drawing/2014/main" id="{0D945608-21BD-B34B-AA3C-B9B01B1FD4EC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4" name="椭圆 573">
              <a:extLst>
                <a:ext uri="{FF2B5EF4-FFF2-40B4-BE49-F238E27FC236}">
                  <a16:creationId xmlns:a16="http://schemas.microsoft.com/office/drawing/2014/main" id="{45721B82-59B8-8646-924E-9FE1BD45580C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5" name="椭圆 574">
              <a:extLst>
                <a:ext uri="{FF2B5EF4-FFF2-40B4-BE49-F238E27FC236}">
                  <a16:creationId xmlns:a16="http://schemas.microsoft.com/office/drawing/2014/main" id="{8FF8D15F-C57F-FB48-93F9-A354A00FDC5A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6" name="椭圆 575">
              <a:extLst>
                <a:ext uri="{FF2B5EF4-FFF2-40B4-BE49-F238E27FC236}">
                  <a16:creationId xmlns:a16="http://schemas.microsoft.com/office/drawing/2014/main" id="{C17EA3EB-B69F-C14F-BEA2-4EB4104AEBF7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7" name="椭圆 576">
              <a:extLst>
                <a:ext uri="{FF2B5EF4-FFF2-40B4-BE49-F238E27FC236}">
                  <a16:creationId xmlns:a16="http://schemas.microsoft.com/office/drawing/2014/main" id="{79608806-66CD-B344-B46E-E948B4BD193B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A10D56-9069-F74E-B394-0AA004FC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4300794F-B18A-F84B-BBB6-ED07DC8DFF8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02A7503D-FC67-0C46-B092-823D6710558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5939442C-593C-5842-997B-60518C33782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直线连接符 581">
              <a:extLst>
                <a:ext uri="{FF2B5EF4-FFF2-40B4-BE49-F238E27FC236}">
                  <a16:creationId xmlns:a16="http://schemas.microsoft.com/office/drawing/2014/main" id="{465A38A0-11C5-6C42-9C5A-CCDD55ED1B1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1AF616E8-18A0-CF4E-B83E-17C336F307A6}"/>
              </a:ext>
            </a:extLst>
          </p:cNvPr>
          <p:cNvGrpSpPr/>
          <p:nvPr/>
        </p:nvGrpSpPr>
        <p:grpSpPr>
          <a:xfrm>
            <a:off x="2880000" y="720000"/>
            <a:ext cx="180000" cy="1954371"/>
            <a:chOff x="1873405" y="772946"/>
            <a:chExt cx="180000" cy="1954371"/>
          </a:xfrm>
        </p:grpSpPr>
        <p:sp>
          <p:nvSpPr>
            <p:cNvPr id="584" name="椭圆 583">
              <a:extLst>
                <a:ext uri="{FF2B5EF4-FFF2-40B4-BE49-F238E27FC236}">
                  <a16:creationId xmlns:a16="http://schemas.microsoft.com/office/drawing/2014/main" id="{E6A3E16A-003B-A341-8CC4-49FEF44708C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85" name="椭圆 584">
              <a:extLst>
                <a:ext uri="{FF2B5EF4-FFF2-40B4-BE49-F238E27FC236}">
                  <a16:creationId xmlns:a16="http://schemas.microsoft.com/office/drawing/2014/main" id="{ADCC93BA-7DFC-244B-8E3F-FB56D3D8E764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6" name="椭圆 585">
              <a:extLst>
                <a:ext uri="{FF2B5EF4-FFF2-40B4-BE49-F238E27FC236}">
                  <a16:creationId xmlns:a16="http://schemas.microsoft.com/office/drawing/2014/main" id="{90633D7D-0700-274D-B65B-717EF731D8D6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7" name="椭圆 586">
              <a:extLst>
                <a:ext uri="{FF2B5EF4-FFF2-40B4-BE49-F238E27FC236}">
                  <a16:creationId xmlns:a16="http://schemas.microsoft.com/office/drawing/2014/main" id="{C1CBD351-1B3F-4946-8705-51A68F277217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8" name="椭圆 587">
              <a:extLst>
                <a:ext uri="{FF2B5EF4-FFF2-40B4-BE49-F238E27FC236}">
                  <a16:creationId xmlns:a16="http://schemas.microsoft.com/office/drawing/2014/main" id="{A9B00C16-0DC4-C746-BD3B-D0B34F9E6AA9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9" name="椭圆 588">
              <a:extLst>
                <a:ext uri="{FF2B5EF4-FFF2-40B4-BE49-F238E27FC236}">
                  <a16:creationId xmlns:a16="http://schemas.microsoft.com/office/drawing/2014/main" id="{7C5CE573-1AC9-3D4C-B897-1B9385D40831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90" name="直线连接符 589">
              <a:extLst>
                <a:ext uri="{FF2B5EF4-FFF2-40B4-BE49-F238E27FC236}">
                  <a16:creationId xmlns:a16="http://schemas.microsoft.com/office/drawing/2014/main" id="{B4309984-B981-6D49-8E2C-7D8E231D340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直线连接符 590">
              <a:extLst>
                <a:ext uri="{FF2B5EF4-FFF2-40B4-BE49-F238E27FC236}">
                  <a16:creationId xmlns:a16="http://schemas.microsoft.com/office/drawing/2014/main" id="{DF855485-0A02-464A-968E-D8392F592F7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线连接符 591">
              <a:extLst>
                <a:ext uri="{FF2B5EF4-FFF2-40B4-BE49-F238E27FC236}">
                  <a16:creationId xmlns:a16="http://schemas.microsoft.com/office/drawing/2014/main" id="{76C54C74-7225-3D4D-BC3D-7257C9801388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直线连接符 592">
              <a:extLst>
                <a:ext uri="{FF2B5EF4-FFF2-40B4-BE49-F238E27FC236}">
                  <a16:creationId xmlns:a16="http://schemas.microsoft.com/office/drawing/2014/main" id="{53D97111-ADD3-E740-B11A-A7582EA46E7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直线连接符 593">
              <a:extLst>
                <a:ext uri="{FF2B5EF4-FFF2-40B4-BE49-F238E27FC236}">
                  <a16:creationId xmlns:a16="http://schemas.microsoft.com/office/drawing/2014/main" id="{28299D9A-BC7B-9242-8194-E0393BB2CA5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5" name="组合 594">
            <a:extLst>
              <a:ext uri="{FF2B5EF4-FFF2-40B4-BE49-F238E27FC236}">
                <a16:creationId xmlns:a16="http://schemas.microsoft.com/office/drawing/2014/main" id="{0AB50721-2960-8746-91E3-613450CA1B01}"/>
              </a:ext>
            </a:extLst>
          </p:cNvPr>
          <p:cNvGrpSpPr/>
          <p:nvPr/>
        </p:nvGrpSpPr>
        <p:grpSpPr>
          <a:xfrm>
            <a:off x="3240000" y="720000"/>
            <a:ext cx="180000" cy="1954371"/>
            <a:chOff x="1873405" y="772946"/>
            <a:chExt cx="180000" cy="1954371"/>
          </a:xfrm>
        </p:grpSpPr>
        <p:sp>
          <p:nvSpPr>
            <p:cNvPr id="596" name="椭圆 595">
              <a:extLst>
                <a:ext uri="{FF2B5EF4-FFF2-40B4-BE49-F238E27FC236}">
                  <a16:creationId xmlns:a16="http://schemas.microsoft.com/office/drawing/2014/main" id="{E1358CEA-C03C-F345-9B6B-57DDEF69FD6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97" name="椭圆 596">
              <a:extLst>
                <a:ext uri="{FF2B5EF4-FFF2-40B4-BE49-F238E27FC236}">
                  <a16:creationId xmlns:a16="http://schemas.microsoft.com/office/drawing/2014/main" id="{A2730411-E201-A24B-9507-C3CB9E9E772E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8" name="椭圆 597">
              <a:extLst>
                <a:ext uri="{FF2B5EF4-FFF2-40B4-BE49-F238E27FC236}">
                  <a16:creationId xmlns:a16="http://schemas.microsoft.com/office/drawing/2014/main" id="{2812CFBE-06CF-4F44-9EDF-C7A8B6246D9F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9" name="椭圆 598">
              <a:extLst>
                <a:ext uri="{FF2B5EF4-FFF2-40B4-BE49-F238E27FC236}">
                  <a16:creationId xmlns:a16="http://schemas.microsoft.com/office/drawing/2014/main" id="{ABF9F6E6-C108-2341-BBD1-E0344B5C6C20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0" name="椭圆 599">
              <a:extLst>
                <a:ext uri="{FF2B5EF4-FFF2-40B4-BE49-F238E27FC236}">
                  <a16:creationId xmlns:a16="http://schemas.microsoft.com/office/drawing/2014/main" id="{F81BDDE0-E995-2149-B409-091C3EB210B9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1" name="椭圆 600">
              <a:extLst>
                <a:ext uri="{FF2B5EF4-FFF2-40B4-BE49-F238E27FC236}">
                  <a16:creationId xmlns:a16="http://schemas.microsoft.com/office/drawing/2014/main" id="{1DEAFE4C-3DC4-7C4B-98BA-1A47A614631C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02" name="直线连接符 601">
              <a:extLst>
                <a:ext uri="{FF2B5EF4-FFF2-40B4-BE49-F238E27FC236}">
                  <a16:creationId xmlns:a16="http://schemas.microsoft.com/office/drawing/2014/main" id="{1545B2A6-9842-9741-89C1-DF34313BF8A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直线连接符 602">
              <a:extLst>
                <a:ext uri="{FF2B5EF4-FFF2-40B4-BE49-F238E27FC236}">
                  <a16:creationId xmlns:a16="http://schemas.microsoft.com/office/drawing/2014/main" id="{44698E18-0B8F-9841-B405-E0478EDCC8A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直线连接符 603">
              <a:extLst>
                <a:ext uri="{FF2B5EF4-FFF2-40B4-BE49-F238E27FC236}">
                  <a16:creationId xmlns:a16="http://schemas.microsoft.com/office/drawing/2014/main" id="{109F9654-2FA2-474C-AD1D-21BA92721084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直线连接符 604">
              <a:extLst>
                <a:ext uri="{FF2B5EF4-FFF2-40B4-BE49-F238E27FC236}">
                  <a16:creationId xmlns:a16="http://schemas.microsoft.com/office/drawing/2014/main" id="{93BD40CF-27AC-144A-AF92-C1FC04C7B5C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直线连接符 605">
              <a:extLst>
                <a:ext uri="{FF2B5EF4-FFF2-40B4-BE49-F238E27FC236}">
                  <a16:creationId xmlns:a16="http://schemas.microsoft.com/office/drawing/2014/main" id="{246C5C64-9C04-024A-8C1A-02C25F36EB72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5" name="组合 614">
            <a:extLst>
              <a:ext uri="{FF2B5EF4-FFF2-40B4-BE49-F238E27FC236}">
                <a16:creationId xmlns:a16="http://schemas.microsoft.com/office/drawing/2014/main" id="{328B5F35-5F14-154D-B3B4-F0F5115D0814}"/>
              </a:ext>
            </a:extLst>
          </p:cNvPr>
          <p:cNvGrpSpPr/>
          <p:nvPr/>
        </p:nvGrpSpPr>
        <p:grpSpPr>
          <a:xfrm>
            <a:off x="5886319" y="193867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07" name="椭圆 606">
              <a:extLst>
                <a:ext uri="{FF2B5EF4-FFF2-40B4-BE49-F238E27FC236}">
                  <a16:creationId xmlns:a16="http://schemas.microsoft.com/office/drawing/2014/main" id="{18B87645-466E-3C43-8474-47AC8E3B77B7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8" name="椭圆 607">
              <a:extLst>
                <a:ext uri="{FF2B5EF4-FFF2-40B4-BE49-F238E27FC236}">
                  <a16:creationId xmlns:a16="http://schemas.microsoft.com/office/drawing/2014/main" id="{502E5F44-83C6-944D-9D7B-F8F2A64B69C9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9" name="椭圆 608">
              <a:extLst>
                <a:ext uri="{FF2B5EF4-FFF2-40B4-BE49-F238E27FC236}">
                  <a16:creationId xmlns:a16="http://schemas.microsoft.com/office/drawing/2014/main" id="{E154AA6A-5980-AA4F-9A81-49410CB7077C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0" name="椭圆 609">
              <a:extLst>
                <a:ext uri="{FF2B5EF4-FFF2-40B4-BE49-F238E27FC236}">
                  <a16:creationId xmlns:a16="http://schemas.microsoft.com/office/drawing/2014/main" id="{D704EDEE-AC86-B848-A7D4-FB3F8FECB143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1" name="椭圆 610">
              <a:extLst>
                <a:ext uri="{FF2B5EF4-FFF2-40B4-BE49-F238E27FC236}">
                  <a16:creationId xmlns:a16="http://schemas.microsoft.com/office/drawing/2014/main" id="{E380B61F-69B5-B840-8A90-9CA416554132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2" name="椭圆 611">
              <a:extLst>
                <a:ext uri="{FF2B5EF4-FFF2-40B4-BE49-F238E27FC236}">
                  <a16:creationId xmlns:a16="http://schemas.microsoft.com/office/drawing/2014/main" id="{E20458DF-DBB7-4C40-A6DA-04F92F866098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3" name="椭圆 612">
              <a:extLst>
                <a:ext uri="{FF2B5EF4-FFF2-40B4-BE49-F238E27FC236}">
                  <a16:creationId xmlns:a16="http://schemas.microsoft.com/office/drawing/2014/main" id="{33A2D4C4-284A-2E4B-A521-231A2AAC4382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4" name="椭圆 613">
              <a:extLst>
                <a:ext uri="{FF2B5EF4-FFF2-40B4-BE49-F238E27FC236}">
                  <a16:creationId xmlns:a16="http://schemas.microsoft.com/office/drawing/2014/main" id="{BFC18019-FA38-B948-971C-690CE6A8548C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16" name="组合 615">
            <a:extLst>
              <a:ext uri="{FF2B5EF4-FFF2-40B4-BE49-F238E27FC236}">
                <a16:creationId xmlns:a16="http://schemas.microsoft.com/office/drawing/2014/main" id="{6BDD019D-3332-DA48-865A-2A01CD1AAA99}"/>
              </a:ext>
            </a:extLst>
          </p:cNvPr>
          <p:cNvGrpSpPr/>
          <p:nvPr/>
        </p:nvGrpSpPr>
        <p:grpSpPr>
          <a:xfrm>
            <a:off x="5886319" y="256281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17" name="椭圆 616">
              <a:extLst>
                <a:ext uri="{FF2B5EF4-FFF2-40B4-BE49-F238E27FC236}">
                  <a16:creationId xmlns:a16="http://schemas.microsoft.com/office/drawing/2014/main" id="{F01BCDB1-5714-ED43-879C-46454FAA3581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8" name="椭圆 617">
              <a:extLst>
                <a:ext uri="{FF2B5EF4-FFF2-40B4-BE49-F238E27FC236}">
                  <a16:creationId xmlns:a16="http://schemas.microsoft.com/office/drawing/2014/main" id="{A22CFBED-518C-9448-B421-F23FF9A96CE1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9" name="椭圆 618">
              <a:extLst>
                <a:ext uri="{FF2B5EF4-FFF2-40B4-BE49-F238E27FC236}">
                  <a16:creationId xmlns:a16="http://schemas.microsoft.com/office/drawing/2014/main" id="{A7C5586F-CF55-1641-B96C-50F389315F60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0" name="椭圆 619">
              <a:extLst>
                <a:ext uri="{FF2B5EF4-FFF2-40B4-BE49-F238E27FC236}">
                  <a16:creationId xmlns:a16="http://schemas.microsoft.com/office/drawing/2014/main" id="{BB747F65-0EAF-1C45-8B17-95872A4486BB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1" name="椭圆 620">
              <a:extLst>
                <a:ext uri="{FF2B5EF4-FFF2-40B4-BE49-F238E27FC236}">
                  <a16:creationId xmlns:a16="http://schemas.microsoft.com/office/drawing/2014/main" id="{DFEC5477-42EA-C249-ADD4-F4531AFD34CD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2" name="椭圆 621">
              <a:extLst>
                <a:ext uri="{FF2B5EF4-FFF2-40B4-BE49-F238E27FC236}">
                  <a16:creationId xmlns:a16="http://schemas.microsoft.com/office/drawing/2014/main" id="{AED94E14-6C7B-D347-9612-C83EBABCB027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3" name="椭圆 622">
              <a:extLst>
                <a:ext uri="{FF2B5EF4-FFF2-40B4-BE49-F238E27FC236}">
                  <a16:creationId xmlns:a16="http://schemas.microsoft.com/office/drawing/2014/main" id="{B09F182F-BDFA-F944-9ECB-79C15F2FCAB5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4" name="椭圆 623">
              <a:extLst>
                <a:ext uri="{FF2B5EF4-FFF2-40B4-BE49-F238E27FC236}">
                  <a16:creationId xmlns:a16="http://schemas.microsoft.com/office/drawing/2014/main" id="{C5113D2E-DD44-1142-8941-32613D89AF58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25" name="组合 624">
            <a:extLst>
              <a:ext uri="{FF2B5EF4-FFF2-40B4-BE49-F238E27FC236}">
                <a16:creationId xmlns:a16="http://schemas.microsoft.com/office/drawing/2014/main" id="{F7ED415B-C99C-074F-B6B3-7846F8962278}"/>
              </a:ext>
            </a:extLst>
          </p:cNvPr>
          <p:cNvGrpSpPr/>
          <p:nvPr/>
        </p:nvGrpSpPr>
        <p:grpSpPr>
          <a:xfrm>
            <a:off x="5886319" y="318695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26" name="椭圆 625">
              <a:extLst>
                <a:ext uri="{FF2B5EF4-FFF2-40B4-BE49-F238E27FC236}">
                  <a16:creationId xmlns:a16="http://schemas.microsoft.com/office/drawing/2014/main" id="{8BD5F1BD-75DD-E245-95E7-5A45BA82CAC2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7" name="椭圆 626">
              <a:extLst>
                <a:ext uri="{FF2B5EF4-FFF2-40B4-BE49-F238E27FC236}">
                  <a16:creationId xmlns:a16="http://schemas.microsoft.com/office/drawing/2014/main" id="{8B2F501F-3B5A-4A48-B5C0-9E4C16F2DF29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8" name="椭圆 627">
              <a:extLst>
                <a:ext uri="{FF2B5EF4-FFF2-40B4-BE49-F238E27FC236}">
                  <a16:creationId xmlns:a16="http://schemas.microsoft.com/office/drawing/2014/main" id="{BDA83599-CE8C-4C4D-B2FD-1528FC997B98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9" name="椭圆 628">
              <a:extLst>
                <a:ext uri="{FF2B5EF4-FFF2-40B4-BE49-F238E27FC236}">
                  <a16:creationId xmlns:a16="http://schemas.microsoft.com/office/drawing/2014/main" id="{F453614E-3B48-2743-8989-F12DED657774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0" name="椭圆 629">
              <a:extLst>
                <a:ext uri="{FF2B5EF4-FFF2-40B4-BE49-F238E27FC236}">
                  <a16:creationId xmlns:a16="http://schemas.microsoft.com/office/drawing/2014/main" id="{1698AE1D-703E-9040-A03B-D0317A70C2FE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1" name="椭圆 630">
              <a:extLst>
                <a:ext uri="{FF2B5EF4-FFF2-40B4-BE49-F238E27FC236}">
                  <a16:creationId xmlns:a16="http://schemas.microsoft.com/office/drawing/2014/main" id="{326BF294-5288-CA4B-9DE8-85D5FA6F778B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2" name="椭圆 631">
              <a:extLst>
                <a:ext uri="{FF2B5EF4-FFF2-40B4-BE49-F238E27FC236}">
                  <a16:creationId xmlns:a16="http://schemas.microsoft.com/office/drawing/2014/main" id="{A661ED0B-4400-B24B-AD76-D593DC520EA6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3" name="椭圆 632">
              <a:extLst>
                <a:ext uri="{FF2B5EF4-FFF2-40B4-BE49-F238E27FC236}">
                  <a16:creationId xmlns:a16="http://schemas.microsoft.com/office/drawing/2014/main" id="{889448BC-ED49-1143-BB8F-3546A4FFDA03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34" name="组合 633">
            <a:extLst>
              <a:ext uri="{FF2B5EF4-FFF2-40B4-BE49-F238E27FC236}">
                <a16:creationId xmlns:a16="http://schemas.microsoft.com/office/drawing/2014/main" id="{3F8FCBF6-1254-E240-AD90-5F91B140D689}"/>
              </a:ext>
            </a:extLst>
          </p:cNvPr>
          <p:cNvGrpSpPr/>
          <p:nvPr/>
        </p:nvGrpSpPr>
        <p:grpSpPr>
          <a:xfrm>
            <a:off x="5886319" y="381109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35" name="椭圆 634">
              <a:extLst>
                <a:ext uri="{FF2B5EF4-FFF2-40B4-BE49-F238E27FC236}">
                  <a16:creationId xmlns:a16="http://schemas.microsoft.com/office/drawing/2014/main" id="{4EF2A690-F5C1-4B44-AD6E-463E1B8EFD25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6" name="椭圆 635">
              <a:extLst>
                <a:ext uri="{FF2B5EF4-FFF2-40B4-BE49-F238E27FC236}">
                  <a16:creationId xmlns:a16="http://schemas.microsoft.com/office/drawing/2014/main" id="{BC2C5C15-E66E-CF43-9F9C-60BA3A343513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7" name="椭圆 636">
              <a:extLst>
                <a:ext uri="{FF2B5EF4-FFF2-40B4-BE49-F238E27FC236}">
                  <a16:creationId xmlns:a16="http://schemas.microsoft.com/office/drawing/2014/main" id="{36A56FF4-FD0C-3043-AE6E-9A23B8F8781C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8" name="椭圆 637">
              <a:extLst>
                <a:ext uri="{FF2B5EF4-FFF2-40B4-BE49-F238E27FC236}">
                  <a16:creationId xmlns:a16="http://schemas.microsoft.com/office/drawing/2014/main" id="{32C36FF3-2C30-5443-A466-2E8E2A1FD600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9" name="椭圆 638">
              <a:extLst>
                <a:ext uri="{FF2B5EF4-FFF2-40B4-BE49-F238E27FC236}">
                  <a16:creationId xmlns:a16="http://schemas.microsoft.com/office/drawing/2014/main" id="{57D75641-C5E7-0E43-A712-D2B67CF7A400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0" name="椭圆 639">
              <a:extLst>
                <a:ext uri="{FF2B5EF4-FFF2-40B4-BE49-F238E27FC236}">
                  <a16:creationId xmlns:a16="http://schemas.microsoft.com/office/drawing/2014/main" id="{3AF7D2E4-EF65-3B47-8CF4-615703E315D1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1" name="椭圆 640">
              <a:extLst>
                <a:ext uri="{FF2B5EF4-FFF2-40B4-BE49-F238E27FC236}">
                  <a16:creationId xmlns:a16="http://schemas.microsoft.com/office/drawing/2014/main" id="{D13D7B83-1245-E442-AB20-C11459044354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2" name="椭圆 641">
              <a:extLst>
                <a:ext uri="{FF2B5EF4-FFF2-40B4-BE49-F238E27FC236}">
                  <a16:creationId xmlns:a16="http://schemas.microsoft.com/office/drawing/2014/main" id="{8CD9F091-8269-EE4D-B4FF-837E8E5ECA90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43" name="组合 642">
            <a:extLst>
              <a:ext uri="{FF2B5EF4-FFF2-40B4-BE49-F238E27FC236}">
                <a16:creationId xmlns:a16="http://schemas.microsoft.com/office/drawing/2014/main" id="{EEF61802-7CE2-5B4B-89B0-E2765639BCFB}"/>
              </a:ext>
            </a:extLst>
          </p:cNvPr>
          <p:cNvGrpSpPr/>
          <p:nvPr/>
        </p:nvGrpSpPr>
        <p:grpSpPr>
          <a:xfrm>
            <a:off x="5886319" y="443523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44" name="椭圆 643">
              <a:extLst>
                <a:ext uri="{FF2B5EF4-FFF2-40B4-BE49-F238E27FC236}">
                  <a16:creationId xmlns:a16="http://schemas.microsoft.com/office/drawing/2014/main" id="{88200186-6490-1545-BB52-DC3A96EAB490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5" name="椭圆 644">
              <a:extLst>
                <a:ext uri="{FF2B5EF4-FFF2-40B4-BE49-F238E27FC236}">
                  <a16:creationId xmlns:a16="http://schemas.microsoft.com/office/drawing/2014/main" id="{58DBE35E-D39A-164A-A0C1-D02C9EA8DBD5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6" name="椭圆 645">
              <a:extLst>
                <a:ext uri="{FF2B5EF4-FFF2-40B4-BE49-F238E27FC236}">
                  <a16:creationId xmlns:a16="http://schemas.microsoft.com/office/drawing/2014/main" id="{EF804F7C-767B-7140-AE94-0D2F9583FD02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7" name="椭圆 646">
              <a:extLst>
                <a:ext uri="{FF2B5EF4-FFF2-40B4-BE49-F238E27FC236}">
                  <a16:creationId xmlns:a16="http://schemas.microsoft.com/office/drawing/2014/main" id="{B2E0358E-16A8-BE44-8385-46D4F2A37B49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8" name="椭圆 647">
              <a:extLst>
                <a:ext uri="{FF2B5EF4-FFF2-40B4-BE49-F238E27FC236}">
                  <a16:creationId xmlns:a16="http://schemas.microsoft.com/office/drawing/2014/main" id="{415C850F-B7BB-BB45-90C6-DB0FB6C1EF4C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9" name="椭圆 648">
              <a:extLst>
                <a:ext uri="{FF2B5EF4-FFF2-40B4-BE49-F238E27FC236}">
                  <a16:creationId xmlns:a16="http://schemas.microsoft.com/office/drawing/2014/main" id="{1E9AD912-0EAC-BC42-BE11-209023233B13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0" name="椭圆 649">
              <a:extLst>
                <a:ext uri="{FF2B5EF4-FFF2-40B4-BE49-F238E27FC236}">
                  <a16:creationId xmlns:a16="http://schemas.microsoft.com/office/drawing/2014/main" id="{6BE6EA81-2EA9-4A4A-9180-BA228A426E3C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1" name="椭圆 650">
              <a:extLst>
                <a:ext uri="{FF2B5EF4-FFF2-40B4-BE49-F238E27FC236}">
                  <a16:creationId xmlns:a16="http://schemas.microsoft.com/office/drawing/2014/main" id="{21017FB4-3E51-C54D-ACDD-FE293C3DC1F8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52" name="组合 651">
            <a:extLst>
              <a:ext uri="{FF2B5EF4-FFF2-40B4-BE49-F238E27FC236}">
                <a16:creationId xmlns:a16="http://schemas.microsoft.com/office/drawing/2014/main" id="{BB0DEB8E-204D-D341-A258-A9CDC603C9B7}"/>
              </a:ext>
            </a:extLst>
          </p:cNvPr>
          <p:cNvGrpSpPr/>
          <p:nvPr/>
        </p:nvGrpSpPr>
        <p:grpSpPr>
          <a:xfrm>
            <a:off x="5886319" y="5059371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53" name="椭圆 652">
              <a:extLst>
                <a:ext uri="{FF2B5EF4-FFF2-40B4-BE49-F238E27FC236}">
                  <a16:creationId xmlns:a16="http://schemas.microsoft.com/office/drawing/2014/main" id="{A43D1AE0-306C-104B-81DB-ACC719C1C611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4" name="椭圆 653">
              <a:extLst>
                <a:ext uri="{FF2B5EF4-FFF2-40B4-BE49-F238E27FC236}">
                  <a16:creationId xmlns:a16="http://schemas.microsoft.com/office/drawing/2014/main" id="{DD4A0FB0-8584-4A4E-8102-E7EB260E1340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5" name="椭圆 654">
              <a:extLst>
                <a:ext uri="{FF2B5EF4-FFF2-40B4-BE49-F238E27FC236}">
                  <a16:creationId xmlns:a16="http://schemas.microsoft.com/office/drawing/2014/main" id="{C26E6E4A-700A-304E-83F6-8F9F4D6BDC22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6" name="椭圆 655">
              <a:extLst>
                <a:ext uri="{FF2B5EF4-FFF2-40B4-BE49-F238E27FC236}">
                  <a16:creationId xmlns:a16="http://schemas.microsoft.com/office/drawing/2014/main" id="{7F1B4782-3797-F34F-8273-19213B64BE80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7" name="椭圆 656">
              <a:extLst>
                <a:ext uri="{FF2B5EF4-FFF2-40B4-BE49-F238E27FC236}">
                  <a16:creationId xmlns:a16="http://schemas.microsoft.com/office/drawing/2014/main" id="{200D16E3-F7F9-3A41-BE6B-89C63A59BED9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8" name="椭圆 657">
              <a:extLst>
                <a:ext uri="{FF2B5EF4-FFF2-40B4-BE49-F238E27FC236}">
                  <a16:creationId xmlns:a16="http://schemas.microsoft.com/office/drawing/2014/main" id="{6EA53DBB-E8EA-224C-9EB4-0EC4CF7D20CE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9" name="椭圆 658">
              <a:extLst>
                <a:ext uri="{FF2B5EF4-FFF2-40B4-BE49-F238E27FC236}">
                  <a16:creationId xmlns:a16="http://schemas.microsoft.com/office/drawing/2014/main" id="{17C22CD5-360F-A649-8D50-1F763A6D2A4B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0" name="椭圆 659">
              <a:extLst>
                <a:ext uri="{FF2B5EF4-FFF2-40B4-BE49-F238E27FC236}">
                  <a16:creationId xmlns:a16="http://schemas.microsoft.com/office/drawing/2014/main" id="{D99A2851-C151-E843-8CC4-A726F66624FE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3372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55AB251D-29BB-9F47-862B-E311C04269DF}"/>
              </a:ext>
            </a:extLst>
          </p:cNvPr>
          <p:cNvGrpSpPr/>
          <p:nvPr/>
        </p:nvGrpSpPr>
        <p:grpSpPr>
          <a:xfrm>
            <a:off x="694621" y="2493454"/>
            <a:ext cx="4677046" cy="3354701"/>
            <a:chOff x="816777" y="230894"/>
            <a:chExt cx="4677046" cy="3354701"/>
          </a:xfrm>
        </p:grpSpPr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B80DADDD-B214-7748-9801-784CA5E1F188}"/>
                </a:ext>
              </a:extLst>
            </p:cNvPr>
            <p:cNvCxnSpPr/>
            <p:nvPr/>
          </p:nvCxnSpPr>
          <p:spPr>
            <a:xfrm>
              <a:off x="1050777" y="34789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BFA52A97-B082-8546-8D14-ADBC298391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777" y="3468595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B107F68D-0821-EC47-9A28-45BBE2A18A72}"/>
                </a:ext>
              </a:extLst>
            </p:cNvPr>
            <p:cNvCxnSpPr/>
            <p:nvPr/>
          </p:nvCxnSpPr>
          <p:spPr>
            <a:xfrm>
              <a:off x="1050777" y="97203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986C76AB-42AD-D64A-B94C-FD537628515B}"/>
                </a:ext>
              </a:extLst>
            </p:cNvPr>
            <p:cNvCxnSpPr/>
            <p:nvPr/>
          </p:nvCxnSpPr>
          <p:spPr>
            <a:xfrm>
              <a:off x="1050777" y="159617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53A0B50E-8F8B-794F-86AE-934989B8EF74}"/>
                </a:ext>
              </a:extLst>
            </p:cNvPr>
            <p:cNvCxnSpPr/>
            <p:nvPr/>
          </p:nvCxnSpPr>
          <p:spPr>
            <a:xfrm>
              <a:off x="1050777" y="222031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45022CF5-52B2-E24A-B37B-39BBBF3320C0}"/>
                </a:ext>
              </a:extLst>
            </p:cNvPr>
            <p:cNvCxnSpPr/>
            <p:nvPr/>
          </p:nvCxnSpPr>
          <p:spPr>
            <a:xfrm>
              <a:off x="1050777" y="284445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1F17B0F4-650D-CE40-90DA-56FCDF986BDF}"/>
                </a:ext>
              </a:extLst>
            </p:cNvPr>
            <p:cNvCxnSpPr/>
            <p:nvPr/>
          </p:nvCxnSpPr>
          <p:spPr>
            <a:xfrm>
              <a:off x="933777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3B408601-470D-6E4B-8772-84E134CA9315}"/>
                </a:ext>
              </a:extLst>
            </p:cNvPr>
            <p:cNvCxnSpPr/>
            <p:nvPr/>
          </p:nvCxnSpPr>
          <p:spPr>
            <a:xfrm>
              <a:off x="1568498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12DE6739-C99E-C241-86BD-A6E08D7DE788}"/>
                </a:ext>
              </a:extLst>
            </p:cNvPr>
            <p:cNvCxnSpPr/>
            <p:nvPr/>
          </p:nvCxnSpPr>
          <p:spPr>
            <a:xfrm>
              <a:off x="2203219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40DB8B10-4DFF-7F48-A441-6223C5901050}"/>
                </a:ext>
              </a:extLst>
            </p:cNvPr>
            <p:cNvCxnSpPr/>
            <p:nvPr/>
          </p:nvCxnSpPr>
          <p:spPr>
            <a:xfrm>
              <a:off x="2837940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C3903B21-2184-5B41-9435-19FCC0223A0E}"/>
                </a:ext>
              </a:extLst>
            </p:cNvPr>
            <p:cNvCxnSpPr/>
            <p:nvPr/>
          </p:nvCxnSpPr>
          <p:spPr>
            <a:xfrm>
              <a:off x="3472661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4817B8BB-5E1C-B641-BB02-1336FF4B7A24}"/>
                </a:ext>
              </a:extLst>
            </p:cNvPr>
            <p:cNvCxnSpPr/>
            <p:nvPr/>
          </p:nvCxnSpPr>
          <p:spPr>
            <a:xfrm>
              <a:off x="4107382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FB853687-54E5-3548-9568-12A3B8115802}"/>
                </a:ext>
              </a:extLst>
            </p:cNvPr>
            <p:cNvCxnSpPr/>
            <p:nvPr/>
          </p:nvCxnSpPr>
          <p:spPr>
            <a:xfrm>
              <a:off x="4742103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F4B83546-CEBD-AC44-8232-052DB311E948}"/>
                </a:ext>
              </a:extLst>
            </p:cNvPr>
            <p:cNvCxnSpPr>
              <a:cxnSpLocks/>
            </p:cNvCxnSpPr>
            <p:nvPr/>
          </p:nvCxnSpPr>
          <p:spPr>
            <a:xfrm>
              <a:off x="5376823" y="464894"/>
              <a:ext cx="0" cy="288670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996D8A7-7D7B-524C-8B8E-091385DE979F}"/>
                </a:ext>
              </a:extLst>
            </p:cNvPr>
            <p:cNvGrpSpPr/>
            <p:nvPr/>
          </p:nvGrpSpPr>
          <p:grpSpPr>
            <a:xfrm>
              <a:off x="816777" y="23089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80C8304B-9D1F-4A46-9B5A-63F61E304B27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3EE1BD8C-0287-2B41-A8A8-0F5CA60B47E5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F1A35017-BE46-EB43-8BB6-A7F53E897ED5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5A9B8AED-7DF3-E94C-983B-36BB97B63B8F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272D3E1F-6C3B-0D45-8CB2-E27C4D6E6453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7F8BD40-0529-F24D-B93B-DBCF914F5E18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AEAD0A3-A8BA-7E4D-B295-148D1409B948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1A8D18C5-9854-E14B-BBE7-B65FDA4FE99D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475F218-7695-2546-8562-F9659CF8F02D}"/>
                </a:ext>
              </a:extLst>
            </p:cNvPr>
            <p:cNvGrpSpPr/>
            <p:nvPr/>
          </p:nvGrpSpPr>
          <p:grpSpPr>
            <a:xfrm>
              <a:off x="816777" y="85503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C76B1CA9-1CBA-8B47-9D39-46E345DA4826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F1C5C11-12E7-7643-A3D4-D4DE16BB1DD8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4C990537-8702-324B-AB60-E6979288EE1A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DDE9786-0EFB-AA41-9E64-8606318432B5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18FF9D49-0024-4C4C-9626-6560BC13517E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208837A-670A-E749-9325-8B54D878877C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6F0E93B-EE88-814E-9323-8B1ACC2FC2BB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7378B421-EDD8-2246-99F2-A2791BAB3DA2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E4B455A-FC2E-A241-961B-F3A97A2725EA}"/>
                </a:ext>
              </a:extLst>
            </p:cNvPr>
            <p:cNvGrpSpPr/>
            <p:nvPr/>
          </p:nvGrpSpPr>
          <p:grpSpPr>
            <a:xfrm>
              <a:off x="816777" y="147917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AA20768D-6849-654C-884E-2DB1CAA585E6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3580A256-098F-B749-8972-488F7A40F917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0F3C9F78-D3F0-D542-870F-4FD538AAD1C3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3A5FB6DC-476B-374D-8346-678354D2C30C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4323B2E6-C70E-FD4C-B2AF-038F30E76E4B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710C14BD-9C74-DB4A-B94C-05BE7ED77CAD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E18A765F-F547-B94A-BD7C-BDB8C6030988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1BA3A87B-253A-6245-B480-B3C48824CF62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47D7930-6423-A545-9DDD-2E333986F833}"/>
                </a:ext>
              </a:extLst>
            </p:cNvPr>
            <p:cNvGrpSpPr/>
            <p:nvPr/>
          </p:nvGrpSpPr>
          <p:grpSpPr>
            <a:xfrm>
              <a:off x="816777" y="210331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309E2A04-EC9E-FE49-B3E3-A0079DC20BAA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E9E62802-ECF8-AC48-829E-E9FC51BF2FF0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C0BDA778-B978-9148-BAF7-AC1413AD98CE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C4F0FB-F303-1A4D-B19C-A12FF8BE5183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0AFCC3CB-2CE5-BB4C-AD86-A67EF372F0E3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0161B68E-FF8E-E143-B9A2-B83D0CDE064B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8AE9A4-3E00-8449-96F3-1AF25BD78FB6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38A51EEB-0F80-0246-97D2-228CCB47E2F0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3A4AA7A2-5F2D-9C48-AC26-16E27CC94C6C}"/>
                </a:ext>
              </a:extLst>
            </p:cNvPr>
            <p:cNvGrpSpPr/>
            <p:nvPr/>
          </p:nvGrpSpPr>
          <p:grpSpPr>
            <a:xfrm>
              <a:off x="816777" y="272745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E525DFF4-9293-E841-A855-703D227A0B96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563962BB-720F-5143-9C9D-FAE6F810C343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1AF65799-8DD2-9F48-BE0E-BCCBC10C62E1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60303070-506C-4C4E-A4FA-CD3E28106EB7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4F32C5EA-A5BE-6244-8922-D3482FC5A62A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A9C1B826-353C-854C-9C53-EB443DD3ECAA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06EB51FC-B61C-E24A-898C-0A6CCB977085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F093CA81-F830-2441-8A44-49AD03B07E57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C4B3EC06-1433-8D46-851F-D9C4FA963BD5}"/>
                </a:ext>
              </a:extLst>
            </p:cNvPr>
            <p:cNvGrpSpPr/>
            <p:nvPr/>
          </p:nvGrpSpPr>
          <p:grpSpPr>
            <a:xfrm>
              <a:off x="816777" y="3351595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2542039C-28F6-0147-A877-B9D5D76FA03D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0792BD9E-B87D-5746-A69F-4C60B99FAA27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F8A42F6B-6419-6942-BCB6-D1A54662B8D9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18ED372D-BB50-9346-9959-983A9540D592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6282F0EE-9C70-5840-8C6B-A7E14CB9000D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50B8EB5B-037A-E141-8227-9D6B0930B4B7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935052A-1B82-384B-A37D-D046678EBA9C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13FD2450-1258-BD46-829D-6A32CB798E58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987C409E-E1F5-FE4C-8FEC-C8099CB98568}"/>
              </a:ext>
            </a:extLst>
          </p:cNvPr>
          <p:cNvCxnSpPr/>
          <p:nvPr/>
        </p:nvCxnSpPr>
        <p:spPr>
          <a:xfrm>
            <a:off x="6256990" y="261045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922A475A-5BD6-E644-B815-DAF7034997FC}"/>
              </a:ext>
            </a:extLst>
          </p:cNvPr>
          <p:cNvCxnSpPr>
            <a:cxnSpLocks/>
          </p:cNvCxnSpPr>
          <p:nvPr/>
        </p:nvCxnSpPr>
        <p:spPr>
          <a:xfrm>
            <a:off x="6256990" y="5731155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5BFF7B22-06CA-6C4B-886C-F9C293C97127}"/>
              </a:ext>
            </a:extLst>
          </p:cNvPr>
          <p:cNvCxnSpPr/>
          <p:nvPr/>
        </p:nvCxnSpPr>
        <p:spPr>
          <a:xfrm>
            <a:off x="6256990" y="323459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A370056A-E998-054C-AA4B-269F67B98B4F}"/>
              </a:ext>
            </a:extLst>
          </p:cNvPr>
          <p:cNvCxnSpPr/>
          <p:nvPr/>
        </p:nvCxnSpPr>
        <p:spPr>
          <a:xfrm>
            <a:off x="6256990" y="385873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EBC45055-4E8D-584E-A566-3EF98A0D848C}"/>
              </a:ext>
            </a:extLst>
          </p:cNvPr>
          <p:cNvCxnSpPr/>
          <p:nvPr/>
        </p:nvCxnSpPr>
        <p:spPr>
          <a:xfrm>
            <a:off x="6256990" y="448287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1B67FA1A-19F9-314E-89D8-7F65ADA8B64E}"/>
              </a:ext>
            </a:extLst>
          </p:cNvPr>
          <p:cNvCxnSpPr/>
          <p:nvPr/>
        </p:nvCxnSpPr>
        <p:spPr>
          <a:xfrm>
            <a:off x="6256990" y="510701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F1631263-3CA6-1746-B9CC-71BBBFE79F06}"/>
              </a:ext>
            </a:extLst>
          </p:cNvPr>
          <p:cNvCxnSpPr/>
          <p:nvPr/>
        </p:nvCxnSpPr>
        <p:spPr>
          <a:xfrm>
            <a:off x="6139990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98B705DE-8AE7-3144-8BB4-188B1B085D52}"/>
              </a:ext>
            </a:extLst>
          </p:cNvPr>
          <p:cNvCxnSpPr/>
          <p:nvPr/>
        </p:nvCxnSpPr>
        <p:spPr>
          <a:xfrm>
            <a:off x="6774711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571ABBDD-8BC2-4C4F-82A4-D46CBE26C36F}"/>
              </a:ext>
            </a:extLst>
          </p:cNvPr>
          <p:cNvCxnSpPr/>
          <p:nvPr/>
        </p:nvCxnSpPr>
        <p:spPr>
          <a:xfrm>
            <a:off x="7409432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线连接符 82">
            <a:extLst>
              <a:ext uri="{FF2B5EF4-FFF2-40B4-BE49-F238E27FC236}">
                <a16:creationId xmlns:a16="http://schemas.microsoft.com/office/drawing/2014/main" id="{1416EF63-8BAC-4A45-886B-9EEB4054A430}"/>
              </a:ext>
            </a:extLst>
          </p:cNvPr>
          <p:cNvCxnSpPr/>
          <p:nvPr/>
        </p:nvCxnSpPr>
        <p:spPr>
          <a:xfrm>
            <a:off x="8044153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FDF78903-A966-6943-B2D8-64A50EA15921}"/>
              </a:ext>
            </a:extLst>
          </p:cNvPr>
          <p:cNvCxnSpPr/>
          <p:nvPr/>
        </p:nvCxnSpPr>
        <p:spPr>
          <a:xfrm>
            <a:off x="8678874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8AAAE774-7E1C-3947-BB6D-70F224C1E20B}"/>
              </a:ext>
            </a:extLst>
          </p:cNvPr>
          <p:cNvCxnSpPr/>
          <p:nvPr/>
        </p:nvCxnSpPr>
        <p:spPr>
          <a:xfrm>
            <a:off x="9313595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9DA3297B-FABE-8247-B6B5-32DFA7538BF9}"/>
              </a:ext>
            </a:extLst>
          </p:cNvPr>
          <p:cNvCxnSpPr/>
          <p:nvPr/>
        </p:nvCxnSpPr>
        <p:spPr>
          <a:xfrm>
            <a:off x="9948316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254B4171-4865-4146-B589-8C36F5EFE887}"/>
              </a:ext>
            </a:extLst>
          </p:cNvPr>
          <p:cNvCxnSpPr>
            <a:cxnSpLocks/>
          </p:cNvCxnSpPr>
          <p:nvPr/>
        </p:nvCxnSpPr>
        <p:spPr>
          <a:xfrm>
            <a:off x="10583036" y="2727454"/>
            <a:ext cx="0" cy="28867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椭圆 88">
            <a:extLst>
              <a:ext uri="{FF2B5EF4-FFF2-40B4-BE49-F238E27FC236}">
                <a16:creationId xmlns:a16="http://schemas.microsoft.com/office/drawing/2014/main" id="{B7CC54EA-021F-D049-980B-78D5F60E9A00}"/>
              </a:ext>
            </a:extLst>
          </p:cNvPr>
          <p:cNvSpPr/>
          <p:nvPr/>
        </p:nvSpPr>
        <p:spPr>
          <a:xfrm>
            <a:off x="6022990" y="249345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9B220D15-4B07-154B-A0C8-20F4BDF5206B}"/>
              </a:ext>
            </a:extLst>
          </p:cNvPr>
          <p:cNvSpPr/>
          <p:nvPr/>
        </p:nvSpPr>
        <p:spPr>
          <a:xfrm>
            <a:off x="6657711" y="249345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A501DA7D-5BEA-3947-90E0-DB58C207309D}"/>
              </a:ext>
            </a:extLst>
          </p:cNvPr>
          <p:cNvSpPr/>
          <p:nvPr/>
        </p:nvSpPr>
        <p:spPr>
          <a:xfrm>
            <a:off x="7292432" y="249345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7F0A3E3F-084E-CD4F-BCEE-C94A98F503B4}"/>
              </a:ext>
            </a:extLst>
          </p:cNvPr>
          <p:cNvSpPr/>
          <p:nvPr/>
        </p:nvSpPr>
        <p:spPr>
          <a:xfrm>
            <a:off x="7927153" y="249345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B0551ABE-0B87-4B42-B4B1-C28048DEF110}"/>
              </a:ext>
            </a:extLst>
          </p:cNvPr>
          <p:cNvSpPr/>
          <p:nvPr/>
        </p:nvSpPr>
        <p:spPr>
          <a:xfrm>
            <a:off x="8561874" y="249345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AABD3BFE-C462-C448-B98C-B2A4A7CC6679}"/>
              </a:ext>
            </a:extLst>
          </p:cNvPr>
          <p:cNvSpPr/>
          <p:nvPr/>
        </p:nvSpPr>
        <p:spPr>
          <a:xfrm>
            <a:off x="9196595" y="2493454"/>
            <a:ext cx="234000" cy="23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04A3EF92-800B-9846-B977-B5FB3E34A806}"/>
              </a:ext>
            </a:extLst>
          </p:cNvPr>
          <p:cNvSpPr/>
          <p:nvPr/>
        </p:nvSpPr>
        <p:spPr>
          <a:xfrm>
            <a:off x="9831316" y="249345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F3CB602A-AB98-A142-8EE1-7D2AB92170AF}"/>
              </a:ext>
            </a:extLst>
          </p:cNvPr>
          <p:cNvSpPr/>
          <p:nvPr/>
        </p:nvSpPr>
        <p:spPr>
          <a:xfrm>
            <a:off x="10466036" y="249345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A7ED1F8B-C6CC-3E46-BFBA-19DCF32D5D24}"/>
              </a:ext>
            </a:extLst>
          </p:cNvPr>
          <p:cNvSpPr/>
          <p:nvPr/>
        </p:nvSpPr>
        <p:spPr>
          <a:xfrm>
            <a:off x="6022990" y="311759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E1F3A628-FF4D-B840-9CE9-068AD928FD5A}"/>
              </a:ext>
            </a:extLst>
          </p:cNvPr>
          <p:cNvSpPr/>
          <p:nvPr/>
        </p:nvSpPr>
        <p:spPr>
          <a:xfrm>
            <a:off x="6657711" y="311759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914BFB64-4B95-254E-B1D9-190CA4B478CC}"/>
              </a:ext>
            </a:extLst>
          </p:cNvPr>
          <p:cNvSpPr/>
          <p:nvPr/>
        </p:nvSpPr>
        <p:spPr>
          <a:xfrm>
            <a:off x="7292432" y="311759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6DC37A2E-78D6-EE4A-B3E0-F698D672CC03}"/>
              </a:ext>
            </a:extLst>
          </p:cNvPr>
          <p:cNvSpPr/>
          <p:nvPr/>
        </p:nvSpPr>
        <p:spPr>
          <a:xfrm>
            <a:off x="7927153" y="311759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172B4094-D52A-7D46-828C-D0F3C7A470FC}"/>
              </a:ext>
            </a:extLst>
          </p:cNvPr>
          <p:cNvSpPr/>
          <p:nvPr/>
        </p:nvSpPr>
        <p:spPr>
          <a:xfrm>
            <a:off x="8561874" y="311759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3E5E3814-2AF9-2C43-886F-B84FA3CB8ED4}"/>
              </a:ext>
            </a:extLst>
          </p:cNvPr>
          <p:cNvSpPr/>
          <p:nvPr/>
        </p:nvSpPr>
        <p:spPr>
          <a:xfrm>
            <a:off x="9196595" y="311759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F1595D2A-E291-A54E-95EC-7BBD52CE4A1F}"/>
              </a:ext>
            </a:extLst>
          </p:cNvPr>
          <p:cNvSpPr/>
          <p:nvPr/>
        </p:nvSpPr>
        <p:spPr>
          <a:xfrm>
            <a:off x="9831316" y="311759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FE2DDF33-163D-4040-8FDC-992A053CB37E}"/>
              </a:ext>
            </a:extLst>
          </p:cNvPr>
          <p:cNvSpPr/>
          <p:nvPr/>
        </p:nvSpPr>
        <p:spPr>
          <a:xfrm>
            <a:off x="10466036" y="311759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A302AD4A-B6FF-1F46-8172-246B15A82773}"/>
              </a:ext>
            </a:extLst>
          </p:cNvPr>
          <p:cNvSpPr/>
          <p:nvPr/>
        </p:nvSpPr>
        <p:spPr>
          <a:xfrm>
            <a:off x="6022990" y="374173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814ECC4E-2309-6C4F-AE6F-A75DA3C15644}"/>
              </a:ext>
            </a:extLst>
          </p:cNvPr>
          <p:cNvSpPr/>
          <p:nvPr/>
        </p:nvSpPr>
        <p:spPr>
          <a:xfrm>
            <a:off x="6657711" y="374173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80AB9BF9-7F90-524F-AFC3-1074EE72B2B4}"/>
              </a:ext>
            </a:extLst>
          </p:cNvPr>
          <p:cNvSpPr/>
          <p:nvPr/>
        </p:nvSpPr>
        <p:spPr>
          <a:xfrm>
            <a:off x="7292432" y="374173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8E89C93F-0655-9C49-88B9-0F60A79901B9}"/>
              </a:ext>
            </a:extLst>
          </p:cNvPr>
          <p:cNvSpPr/>
          <p:nvPr/>
        </p:nvSpPr>
        <p:spPr>
          <a:xfrm>
            <a:off x="7927153" y="374173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E03A862C-C16E-9745-8E99-DE5E82EB81E0}"/>
              </a:ext>
            </a:extLst>
          </p:cNvPr>
          <p:cNvSpPr/>
          <p:nvPr/>
        </p:nvSpPr>
        <p:spPr>
          <a:xfrm>
            <a:off x="8561874" y="374173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32AC2A00-FEE4-1E49-8F39-B93202E2F5C9}"/>
              </a:ext>
            </a:extLst>
          </p:cNvPr>
          <p:cNvSpPr/>
          <p:nvPr/>
        </p:nvSpPr>
        <p:spPr>
          <a:xfrm>
            <a:off x="9196595" y="374173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9FB7E543-6E32-7F4B-AC52-E97CA38F977B}"/>
              </a:ext>
            </a:extLst>
          </p:cNvPr>
          <p:cNvSpPr/>
          <p:nvPr/>
        </p:nvSpPr>
        <p:spPr>
          <a:xfrm>
            <a:off x="9831316" y="374173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D920E1F4-95D2-CB4E-85EA-C3C5E4ECE35E}"/>
              </a:ext>
            </a:extLst>
          </p:cNvPr>
          <p:cNvSpPr/>
          <p:nvPr/>
        </p:nvSpPr>
        <p:spPr>
          <a:xfrm>
            <a:off x="10466036" y="374173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F5392AA7-08AF-C640-9C77-1AABA0A1056D}"/>
              </a:ext>
            </a:extLst>
          </p:cNvPr>
          <p:cNvSpPr/>
          <p:nvPr/>
        </p:nvSpPr>
        <p:spPr>
          <a:xfrm>
            <a:off x="6022990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D7B7A83C-C2BC-9149-9B1F-CD08B0D64992}"/>
              </a:ext>
            </a:extLst>
          </p:cNvPr>
          <p:cNvSpPr/>
          <p:nvPr/>
        </p:nvSpPr>
        <p:spPr>
          <a:xfrm>
            <a:off x="6657711" y="436587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87D01465-41E2-E44F-A802-77ACAC6E69B6}"/>
              </a:ext>
            </a:extLst>
          </p:cNvPr>
          <p:cNvSpPr/>
          <p:nvPr/>
        </p:nvSpPr>
        <p:spPr>
          <a:xfrm>
            <a:off x="7292432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623F8444-7F26-2B4B-865D-C053EE86F093}"/>
              </a:ext>
            </a:extLst>
          </p:cNvPr>
          <p:cNvSpPr/>
          <p:nvPr/>
        </p:nvSpPr>
        <p:spPr>
          <a:xfrm>
            <a:off x="7927153" y="436587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C8CA1E24-A1C0-7B49-8BFB-BA5D3538E181}"/>
              </a:ext>
            </a:extLst>
          </p:cNvPr>
          <p:cNvSpPr/>
          <p:nvPr/>
        </p:nvSpPr>
        <p:spPr>
          <a:xfrm>
            <a:off x="8561874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4EF4FFC2-E6B8-434C-BCF2-4AE0EC69AC7D}"/>
              </a:ext>
            </a:extLst>
          </p:cNvPr>
          <p:cNvSpPr/>
          <p:nvPr/>
        </p:nvSpPr>
        <p:spPr>
          <a:xfrm>
            <a:off x="9196595" y="436587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29B06A9F-C151-6F44-9669-2B2593D5E0E8}"/>
              </a:ext>
            </a:extLst>
          </p:cNvPr>
          <p:cNvSpPr/>
          <p:nvPr/>
        </p:nvSpPr>
        <p:spPr>
          <a:xfrm>
            <a:off x="9831316" y="436587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EFEBBAC7-D4B8-F249-889F-FA4854A0A16B}"/>
              </a:ext>
            </a:extLst>
          </p:cNvPr>
          <p:cNvSpPr/>
          <p:nvPr/>
        </p:nvSpPr>
        <p:spPr>
          <a:xfrm>
            <a:off x="10466036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C84F42DC-5F3A-A042-8CF0-0D773118A3F4}"/>
              </a:ext>
            </a:extLst>
          </p:cNvPr>
          <p:cNvSpPr/>
          <p:nvPr/>
        </p:nvSpPr>
        <p:spPr>
          <a:xfrm>
            <a:off x="6022990" y="49900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FFFE4FAF-9855-B848-BEC1-824CE95F1622}"/>
              </a:ext>
            </a:extLst>
          </p:cNvPr>
          <p:cNvSpPr/>
          <p:nvPr/>
        </p:nvSpPr>
        <p:spPr>
          <a:xfrm>
            <a:off x="6657711" y="499001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90D2985F-A685-5248-B491-8560E1D28AD5}"/>
              </a:ext>
            </a:extLst>
          </p:cNvPr>
          <p:cNvSpPr/>
          <p:nvPr/>
        </p:nvSpPr>
        <p:spPr>
          <a:xfrm>
            <a:off x="7292432" y="499001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1030F8E0-D2D1-124A-A557-6A6DD4FDF5EC}"/>
              </a:ext>
            </a:extLst>
          </p:cNvPr>
          <p:cNvSpPr/>
          <p:nvPr/>
        </p:nvSpPr>
        <p:spPr>
          <a:xfrm>
            <a:off x="7927153" y="499001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6995F908-C963-EB46-8E9C-3767F4CD917C}"/>
              </a:ext>
            </a:extLst>
          </p:cNvPr>
          <p:cNvSpPr/>
          <p:nvPr/>
        </p:nvSpPr>
        <p:spPr>
          <a:xfrm>
            <a:off x="8561874" y="49900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7F9478C8-051E-ED42-A342-A264DE9F480E}"/>
              </a:ext>
            </a:extLst>
          </p:cNvPr>
          <p:cNvSpPr/>
          <p:nvPr/>
        </p:nvSpPr>
        <p:spPr>
          <a:xfrm>
            <a:off x="9196595" y="499001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1805546A-0BF5-C04F-AE0B-25239C319173}"/>
              </a:ext>
            </a:extLst>
          </p:cNvPr>
          <p:cNvSpPr/>
          <p:nvPr/>
        </p:nvSpPr>
        <p:spPr>
          <a:xfrm>
            <a:off x="9831316" y="499001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CA7E67E4-05BC-1F44-8B2C-A45A8F84E97E}"/>
              </a:ext>
            </a:extLst>
          </p:cNvPr>
          <p:cNvSpPr/>
          <p:nvPr/>
        </p:nvSpPr>
        <p:spPr>
          <a:xfrm>
            <a:off x="10466036" y="499001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44E883DC-D91F-2D48-8979-7F2E862F2ED2}"/>
              </a:ext>
            </a:extLst>
          </p:cNvPr>
          <p:cNvSpPr/>
          <p:nvPr/>
        </p:nvSpPr>
        <p:spPr>
          <a:xfrm>
            <a:off x="6022990" y="5614155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398E1F2C-E413-8C42-8D4C-D0ABEDA88885}"/>
              </a:ext>
            </a:extLst>
          </p:cNvPr>
          <p:cNvSpPr/>
          <p:nvPr/>
        </p:nvSpPr>
        <p:spPr>
          <a:xfrm>
            <a:off x="6657711" y="561415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1B65DE09-EB2C-444A-8E6D-73FBB1B591AF}"/>
              </a:ext>
            </a:extLst>
          </p:cNvPr>
          <p:cNvSpPr/>
          <p:nvPr/>
        </p:nvSpPr>
        <p:spPr>
          <a:xfrm>
            <a:off x="7292432" y="5614155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FC64639D-054A-E448-A846-C8A9F528D7AE}"/>
              </a:ext>
            </a:extLst>
          </p:cNvPr>
          <p:cNvSpPr/>
          <p:nvPr/>
        </p:nvSpPr>
        <p:spPr>
          <a:xfrm>
            <a:off x="7927153" y="561415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9AB4C9BA-E8DC-9544-8A49-F4E71AC150FE}"/>
              </a:ext>
            </a:extLst>
          </p:cNvPr>
          <p:cNvSpPr/>
          <p:nvPr/>
        </p:nvSpPr>
        <p:spPr>
          <a:xfrm>
            <a:off x="8561874" y="5614155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8DBFD023-3406-164F-8EFF-DE6F04C41B68}"/>
              </a:ext>
            </a:extLst>
          </p:cNvPr>
          <p:cNvSpPr/>
          <p:nvPr/>
        </p:nvSpPr>
        <p:spPr>
          <a:xfrm>
            <a:off x="9196595" y="5614155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7622C4D3-D3B8-2941-BEC7-A2CCE25EFBBB}"/>
              </a:ext>
            </a:extLst>
          </p:cNvPr>
          <p:cNvSpPr/>
          <p:nvPr/>
        </p:nvSpPr>
        <p:spPr>
          <a:xfrm>
            <a:off x="9831316" y="5614155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A3C71BBA-B1B6-9A4D-ABF6-D5A6A19CF326}"/>
              </a:ext>
            </a:extLst>
          </p:cNvPr>
          <p:cNvSpPr/>
          <p:nvPr/>
        </p:nvSpPr>
        <p:spPr>
          <a:xfrm>
            <a:off x="10466036" y="5614155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2" name="图片 141">
            <a:extLst>
              <a:ext uri="{FF2B5EF4-FFF2-40B4-BE49-F238E27FC236}">
                <a16:creationId xmlns:a16="http://schemas.microsoft.com/office/drawing/2014/main" id="{E0E177F7-E244-D549-B3B6-D7319DD9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966" y="-2519855"/>
            <a:ext cx="5500700" cy="35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08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A286AC6-D893-2645-B1D9-CDC1C8B131C1}"/>
              </a:ext>
            </a:extLst>
          </p:cNvPr>
          <p:cNvGrpSpPr/>
          <p:nvPr/>
        </p:nvGrpSpPr>
        <p:grpSpPr>
          <a:xfrm>
            <a:off x="815132" y="1752600"/>
            <a:ext cx="10084586" cy="3352800"/>
            <a:chOff x="815132" y="1752600"/>
            <a:chExt cx="10084586" cy="3352800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5E4A66CD-29B3-234F-91FF-78A0474F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32" y="1752600"/>
              <a:ext cx="4686300" cy="3352800"/>
            </a:xfrm>
            <a:prstGeom prst="rect">
              <a:avLst/>
            </a:prstGeom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CE409F89-7820-A745-B36A-13E4CE380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3418" y="1752600"/>
              <a:ext cx="4686300" cy="335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93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43342E0C-A00C-6F4D-BAD4-81C85C26E53B}"/>
              </a:ext>
            </a:extLst>
          </p:cNvPr>
          <p:cNvCxnSpPr>
            <a:cxnSpLocks/>
            <a:stCxn id="5" idx="4"/>
            <a:endCxn id="13" idx="0"/>
          </p:cNvCxnSpPr>
          <p:nvPr/>
        </p:nvCxnSpPr>
        <p:spPr>
          <a:xfrm>
            <a:off x="3816420" y="3346397"/>
            <a:ext cx="0" cy="92428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C17B6107-C16A-814E-9853-DE807D066266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3343699" y="3808537"/>
            <a:ext cx="1580163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6EA9EF52-FE5C-F143-B5E5-59D53202092E}"/>
              </a:ext>
            </a:extLst>
          </p:cNvPr>
          <p:cNvCxnSpPr>
            <a:cxnSpLocks/>
            <a:stCxn id="6" idx="4"/>
            <a:endCxn id="14" idx="0"/>
          </p:cNvCxnSpPr>
          <p:nvPr/>
        </p:nvCxnSpPr>
        <p:spPr>
          <a:xfrm>
            <a:off x="4451141" y="3346397"/>
            <a:ext cx="0" cy="92428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E1F3A628-FF4D-B840-9CE9-068AD928FD5A}"/>
              </a:ext>
            </a:extLst>
          </p:cNvPr>
          <p:cNvSpPr/>
          <p:nvPr/>
        </p:nvSpPr>
        <p:spPr>
          <a:xfrm>
            <a:off x="3654420" y="302239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5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14BFB64-4B95-254E-B1D9-190CA4B478CC}"/>
              </a:ext>
            </a:extLst>
          </p:cNvPr>
          <p:cNvSpPr/>
          <p:nvPr/>
        </p:nvSpPr>
        <p:spPr>
          <a:xfrm>
            <a:off x="4289141" y="302239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8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302AD4A-B6FF-1F46-8172-246B15A82773}"/>
              </a:ext>
            </a:extLst>
          </p:cNvPr>
          <p:cNvSpPr/>
          <p:nvPr/>
        </p:nvSpPr>
        <p:spPr>
          <a:xfrm>
            <a:off x="3019699" y="364653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2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14ECC4E-2309-6C4F-AE6F-A75DA3C15644}"/>
              </a:ext>
            </a:extLst>
          </p:cNvPr>
          <p:cNvSpPr/>
          <p:nvPr/>
        </p:nvSpPr>
        <p:spPr>
          <a:xfrm>
            <a:off x="3654420" y="3646537"/>
            <a:ext cx="324000" cy="32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4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0AB9BF9-7F90-524F-AFC3-1074EE72B2B4}"/>
              </a:ext>
            </a:extLst>
          </p:cNvPr>
          <p:cNvSpPr/>
          <p:nvPr/>
        </p:nvSpPr>
        <p:spPr>
          <a:xfrm>
            <a:off x="4289141" y="3646537"/>
            <a:ext cx="324000" cy="32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6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89C93F-0655-9C49-88B9-0F60A79901B9}"/>
              </a:ext>
            </a:extLst>
          </p:cNvPr>
          <p:cNvSpPr/>
          <p:nvPr/>
        </p:nvSpPr>
        <p:spPr>
          <a:xfrm>
            <a:off x="4923862" y="364653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7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7B7A83C-C2BC-9149-9B1F-CD08B0D64992}"/>
              </a:ext>
            </a:extLst>
          </p:cNvPr>
          <p:cNvSpPr/>
          <p:nvPr/>
        </p:nvSpPr>
        <p:spPr>
          <a:xfrm>
            <a:off x="3654420" y="427067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1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7D01465-41E2-E44F-A802-77ACAC6E69B6}"/>
              </a:ext>
            </a:extLst>
          </p:cNvPr>
          <p:cNvSpPr/>
          <p:nvPr/>
        </p:nvSpPr>
        <p:spPr>
          <a:xfrm>
            <a:off x="4289141" y="427067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3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9F90681-BD8E-AD48-B947-A64E9FA9DF11}"/>
              </a:ext>
            </a:extLst>
          </p:cNvPr>
          <p:cNvSpPr/>
          <p:nvPr/>
        </p:nvSpPr>
        <p:spPr>
          <a:xfrm>
            <a:off x="5396583" y="3195607"/>
            <a:ext cx="324000" cy="32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421360C-D10A-404B-AAA4-4825A5FF30F7}"/>
              </a:ext>
            </a:extLst>
          </p:cNvPr>
          <p:cNvSpPr/>
          <p:nvPr/>
        </p:nvSpPr>
        <p:spPr>
          <a:xfrm>
            <a:off x="5396583" y="3685347"/>
            <a:ext cx="324000" cy="32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D311089-5F06-FC42-98B3-9E2597D7CC21}"/>
              </a:ext>
            </a:extLst>
          </p:cNvPr>
          <p:cNvSpPr txBox="1"/>
          <p:nvPr/>
        </p:nvSpPr>
        <p:spPr>
          <a:xfrm>
            <a:off x="5835189" y="319560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当地最大值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3ADF709-0D50-4245-8BCF-85F9BC8CC5F4}"/>
              </a:ext>
            </a:extLst>
          </p:cNvPr>
          <p:cNvSpPr/>
          <p:nvPr/>
        </p:nvSpPr>
        <p:spPr>
          <a:xfrm>
            <a:off x="5835189" y="3646537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/>
              <a:t>当地最小值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089AA95-9281-B146-B712-35F9843B3BB8}"/>
              </a:ext>
            </a:extLst>
          </p:cNvPr>
          <p:cNvSpPr/>
          <p:nvPr/>
        </p:nvSpPr>
        <p:spPr>
          <a:xfrm>
            <a:off x="5396583" y="421389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2066EA5-3293-4A4F-983E-547F24EA41B2}"/>
              </a:ext>
            </a:extLst>
          </p:cNvPr>
          <p:cNvSpPr/>
          <p:nvPr/>
        </p:nvSpPr>
        <p:spPr>
          <a:xfrm>
            <a:off x="5835189" y="417508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/>
              <a:t>邻点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395F79AE-B6F2-504E-A6D9-A5EB606AE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16" y="569457"/>
            <a:ext cx="44450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8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quation.pdf">
            <a:extLst>
              <a:ext uri="{FF2B5EF4-FFF2-40B4-BE49-F238E27FC236}">
                <a16:creationId xmlns:a16="http://schemas.microsoft.com/office/drawing/2014/main" id="{B895228C-3783-B647-BA2E-EA4A89342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819" y="1777998"/>
            <a:ext cx="282330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quation_1.pdf">
            <a:extLst>
              <a:ext uri="{FF2B5EF4-FFF2-40B4-BE49-F238E27FC236}">
                <a16:creationId xmlns:a16="http://schemas.microsoft.com/office/drawing/2014/main" id="{B9FC8A16-D571-B94A-BD73-2C7EFED13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473" y="1777998"/>
            <a:ext cx="450276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440B610B-E4E4-B645-9B58-F1FA80D7998B}"/>
              </a:ext>
            </a:extLst>
          </p:cNvPr>
          <p:cNvCxnSpPr>
            <a:cxnSpLocks/>
          </p:cNvCxnSpPr>
          <p:nvPr/>
        </p:nvCxnSpPr>
        <p:spPr>
          <a:xfrm>
            <a:off x="5664820" y="2980970"/>
            <a:ext cx="3596420" cy="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7BEE6DAC-A084-A048-8775-04BCE1F00AFB}"/>
              </a:ext>
            </a:extLst>
          </p:cNvPr>
          <p:cNvCxnSpPr>
            <a:cxnSpLocks/>
          </p:cNvCxnSpPr>
          <p:nvPr/>
        </p:nvCxnSpPr>
        <p:spPr>
          <a:xfrm>
            <a:off x="7602218" y="1777998"/>
            <a:ext cx="0" cy="216000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76156F8B-B8FD-BD44-AA62-B0075D3A4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331" y="3828655"/>
            <a:ext cx="76327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9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800607-1FA9-054E-B605-FB9254D7F430}"/>
              </a:ext>
            </a:extLst>
          </p:cNvPr>
          <p:cNvSpPr/>
          <p:nvPr/>
        </p:nvSpPr>
        <p:spPr>
          <a:xfrm>
            <a:off x="515299" y="1099285"/>
            <a:ext cx="318312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21757E-4A42-0D46-B180-55744EFB9E55}"/>
              </a:ext>
            </a:extLst>
          </p:cNvPr>
          <p:cNvSpPr/>
          <p:nvPr/>
        </p:nvSpPr>
        <p:spPr>
          <a:xfrm>
            <a:off x="1606465" y="2049573"/>
            <a:ext cx="229663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DDE0A4-86DF-0343-90E7-1D42BBAAC8B2}"/>
              </a:ext>
            </a:extLst>
          </p:cNvPr>
          <p:cNvSpPr/>
          <p:nvPr/>
        </p:nvSpPr>
        <p:spPr>
          <a:xfrm>
            <a:off x="1606465" y="2985573"/>
            <a:ext cx="229663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B6C342-CF81-E443-BA76-2A73C6AA491E}"/>
              </a:ext>
            </a:extLst>
          </p:cNvPr>
          <p:cNvSpPr/>
          <p:nvPr/>
        </p:nvSpPr>
        <p:spPr>
          <a:xfrm>
            <a:off x="4640288" y="2049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E79EF0-6127-1B4E-A2DD-E7BFEBB9160B}"/>
              </a:ext>
            </a:extLst>
          </p:cNvPr>
          <p:cNvSpPr/>
          <p:nvPr/>
        </p:nvSpPr>
        <p:spPr>
          <a:xfrm>
            <a:off x="4640288" y="2985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724832-56D1-924A-99F4-2A946A640170}"/>
              </a:ext>
            </a:extLst>
          </p:cNvPr>
          <p:cNvSpPr/>
          <p:nvPr/>
        </p:nvSpPr>
        <p:spPr>
          <a:xfrm>
            <a:off x="4640288" y="3921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8F594E-7C11-3647-8F2C-44A9D044B02C}"/>
              </a:ext>
            </a:extLst>
          </p:cNvPr>
          <p:cNvSpPr txBox="1"/>
          <p:nvPr/>
        </p:nvSpPr>
        <p:spPr>
          <a:xfrm>
            <a:off x="732130" y="120169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/>
              <a:t>Parent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Class:</a:t>
            </a:r>
            <a:r>
              <a:rPr kumimoji="1" lang="zh-CN" altLang="en-US" sz="2000" b="1" dirty="0"/>
              <a:t>   </a:t>
            </a:r>
            <a:r>
              <a:rPr kumimoji="1" lang="en-US" altLang="zh-CN" sz="2000" b="1" dirty="0"/>
              <a:t>CSolver</a:t>
            </a:r>
            <a:endParaRPr kumimoji="1" lang="zh-CN" altLang="en-US" sz="20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1BD4FA-8AB5-8E4B-8519-15DC8864469D}"/>
              </a:ext>
            </a:extLst>
          </p:cNvPr>
          <p:cNvSpPr txBox="1"/>
          <p:nvPr/>
        </p:nvSpPr>
        <p:spPr>
          <a:xfrm>
            <a:off x="1932280" y="2136597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432FF"/>
                </a:solidFill>
              </a:rPr>
              <a:t>CEulerSolver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8B01BA-7D5C-3549-975D-74B27D7A309B}"/>
              </a:ext>
            </a:extLst>
          </p:cNvPr>
          <p:cNvSpPr txBox="1"/>
          <p:nvPr/>
        </p:nvSpPr>
        <p:spPr>
          <a:xfrm>
            <a:off x="1932280" y="3087986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B34C74-2A50-3D4F-878F-5D4B9FB5EDBA}"/>
              </a:ext>
            </a:extLst>
          </p:cNvPr>
          <p:cNvSpPr txBox="1"/>
          <p:nvPr/>
        </p:nvSpPr>
        <p:spPr>
          <a:xfrm>
            <a:off x="4961609" y="2151986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CNSSolver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B79B899-F765-8B40-B24F-9BBABF175323}"/>
              </a:ext>
            </a:extLst>
          </p:cNvPr>
          <p:cNvSpPr txBox="1"/>
          <p:nvPr/>
        </p:nvSpPr>
        <p:spPr>
          <a:xfrm>
            <a:off x="4961608" y="3087986"/>
            <a:ext cx="1915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CTurbSASolver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AF6059-51F8-1446-9EA5-9B949A724537}"/>
              </a:ext>
            </a:extLst>
          </p:cNvPr>
          <p:cNvSpPr txBox="1"/>
          <p:nvPr/>
        </p:nvSpPr>
        <p:spPr>
          <a:xfrm>
            <a:off x="4961609" y="4008597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CTurbSSTSolver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E978F6AF-1EEE-EE40-A74C-780052FCE72B}"/>
              </a:ext>
            </a:extLst>
          </p:cNvPr>
          <p:cNvCxnSpPr>
            <a:cxnSpLocks/>
          </p:cNvCxnSpPr>
          <p:nvPr/>
        </p:nvCxnSpPr>
        <p:spPr>
          <a:xfrm>
            <a:off x="732130" y="1673444"/>
            <a:ext cx="0" cy="226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43363F88-89FC-DC4E-BEF1-E34FA10B75EA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732130" y="2336653"/>
            <a:ext cx="87433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61C616-3DEF-004D-BE12-CD7D23EE9513}"/>
              </a:ext>
            </a:extLst>
          </p:cNvPr>
          <p:cNvCxnSpPr>
            <a:cxnSpLocks/>
          </p:cNvCxnSpPr>
          <p:nvPr/>
        </p:nvCxnSpPr>
        <p:spPr>
          <a:xfrm>
            <a:off x="732130" y="3286941"/>
            <a:ext cx="87433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AB97A620-2FE9-2C40-B89C-C28DDFB6EE3D}"/>
              </a:ext>
            </a:extLst>
          </p:cNvPr>
          <p:cNvCxnSpPr>
            <a:cxnSpLocks/>
          </p:cNvCxnSpPr>
          <p:nvPr/>
        </p:nvCxnSpPr>
        <p:spPr>
          <a:xfrm flipV="1">
            <a:off x="3901264" y="2332753"/>
            <a:ext cx="72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5F58492-26B1-1249-947A-FE556A9BCA56}"/>
              </a:ext>
            </a:extLst>
          </p:cNvPr>
          <p:cNvCxnSpPr>
            <a:cxnSpLocks/>
          </p:cNvCxnSpPr>
          <p:nvPr/>
        </p:nvCxnSpPr>
        <p:spPr>
          <a:xfrm>
            <a:off x="3901264" y="3283041"/>
            <a:ext cx="72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61DAA21A-8E1B-464A-8247-ED65D0349E4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903097" y="3272653"/>
            <a:ext cx="737191" cy="93600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872337C8-09D2-1543-B651-881AC38084C9}"/>
              </a:ext>
            </a:extLst>
          </p:cNvPr>
          <p:cNvSpPr/>
          <p:nvPr/>
        </p:nvSpPr>
        <p:spPr>
          <a:xfrm>
            <a:off x="732130" y="4474538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7F3BF346-D8E6-5B42-A24A-CE2E9C9E1B8F}"/>
              </a:ext>
            </a:extLst>
          </p:cNvPr>
          <p:cNvCxnSpPr>
            <a:cxnSpLocks/>
          </p:cNvCxnSpPr>
          <p:nvPr/>
        </p:nvCxnSpPr>
        <p:spPr>
          <a:xfrm>
            <a:off x="1469322" y="4612327"/>
            <a:ext cx="504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1352970-66FA-514F-9256-318DA1BB13EB}"/>
              </a:ext>
            </a:extLst>
          </p:cNvPr>
          <p:cNvSpPr/>
          <p:nvPr/>
        </p:nvSpPr>
        <p:spPr>
          <a:xfrm>
            <a:off x="1996750" y="4474538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BA2D340-3E0C-224F-80E2-6E9C6C6DDF69}"/>
              </a:ext>
            </a:extLst>
          </p:cNvPr>
          <p:cNvSpPr txBox="1"/>
          <p:nvPr/>
        </p:nvSpPr>
        <p:spPr>
          <a:xfrm>
            <a:off x="944273" y="444071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</a:t>
            </a:r>
            <a:endParaRPr kumimoji="1" lang="zh-CN" altLang="en-US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3B5E31F-2388-3645-BFCB-1F66B0FB0461}"/>
              </a:ext>
            </a:extLst>
          </p:cNvPr>
          <p:cNvSpPr txBox="1"/>
          <p:nvPr/>
        </p:nvSpPr>
        <p:spPr>
          <a:xfrm>
            <a:off x="2208893" y="442766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111F79C-8AAF-0A4C-8454-7EC58EFEA802}"/>
              </a:ext>
            </a:extLst>
          </p:cNvPr>
          <p:cNvSpPr txBox="1"/>
          <p:nvPr/>
        </p:nvSpPr>
        <p:spPr>
          <a:xfrm>
            <a:off x="2988932" y="4435095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的子类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63061A3-6F22-7945-803D-013DF50FE933}"/>
              </a:ext>
            </a:extLst>
          </p:cNvPr>
          <p:cNvSpPr/>
          <p:nvPr/>
        </p:nvSpPr>
        <p:spPr>
          <a:xfrm>
            <a:off x="7683542" y="1027649"/>
            <a:ext cx="1585644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F90A641-686D-4D41-B44B-D7730820E448}"/>
              </a:ext>
            </a:extLst>
          </p:cNvPr>
          <p:cNvSpPr txBox="1"/>
          <p:nvPr/>
        </p:nvSpPr>
        <p:spPr>
          <a:xfrm>
            <a:off x="7944007" y="1088227"/>
            <a:ext cx="1064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/>
              <a:t>CSolver</a:t>
            </a:r>
            <a:endParaRPr kumimoji="1" lang="zh-CN" altLang="en-US" sz="2000" b="1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A27E47B-3092-A641-96A8-F1162DB22684}"/>
              </a:ext>
            </a:extLst>
          </p:cNvPr>
          <p:cNvSpPr/>
          <p:nvPr/>
        </p:nvSpPr>
        <p:spPr>
          <a:xfrm>
            <a:off x="8807588" y="1767461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E79B921-94AB-454C-BBF4-61B474A6BDD0}"/>
              </a:ext>
            </a:extLst>
          </p:cNvPr>
          <p:cNvSpPr/>
          <p:nvPr/>
        </p:nvSpPr>
        <p:spPr>
          <a:xfrm>
            <a:off x="8807588" y="3588694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AA9845CF-2585-BA41-B2A6-9FC7221ED680}"/>
              </a:ext>
            </a:extLst>
          </p:cNvPr>
          <p:cNvCxnSpPr>
            <a:cxnSpLocks/>
          </p:cNvCxnSpPr>
          <p:nvPr/>
        </p:nvCxnSpPr>
        <p:spPr>
          <a:xfrm>
            <a:off x="7933255" y="1643996"/>
            <a:ext cx="0" cy="2268000"/>
          </a:xfrm>
          <a:prstGeom prst="line">
            <a:avLst/>
          </a:prstGeom>
          <a:ln w="38100">
            <a:solidFill>
              <a:srgbClr val="00FA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B278D7EB-9A3C-DE46-B4D3-C163DB938E58}"/>
              </a:ext>
            </a:extLst>
          </p:cNvPr>
          <p:cNvCxnSpPr>
            <a:cxnSpLocks/>
          </p:cNvCxnSpPr>
          <p:nvPr/>
        </p:nvCxnSpPr>
        <p:spPr>
          <a:xfrm flipV="1">
            <a:off x="7933255" y="2025093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EEA5CA5F-33ED-434A-963A-6F92C771E678}"/>
              </a:ext>
            </a:extLst>
          </p:cNvPr>
          <p:cNvCxnSpPr>
            <a:cxnSpLocks/>
          </p:cNvCxnSpPr>
          <p:nvPr/>
        </p:nvCxnSpPr>
        <p:spPr>
          <a:xfrm>
            <a:off x="7933255" y="3860614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1C4CF0CF-2D55-FA4C-AEBC-1CC37FD51362}"/>
              </a:ext>
            </a:extLst>
          </p:cNvPr>
          <p:cNvSpPr txBox="1"/>
          <p:nvPr/>
        </p:nvSpPr>
        <p:spPr>
          <a:xfrm>
            <a:off x="8997770" y="1850586"/>
            <a:ext cx="3132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CSysMatrix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</a:t>
            </a:r>
            <a:r>
              <a:rPr kumimoji="1" lang="en-US" altLang="zh-CN" sz="2000" b="1" dirty="0">
                <a:latin typeface="Monaco" pitchFamily="2" charset="0"/>
              </a:rPr>
              <a:t>Jacobian</a:t>
            </a:r>
            <a:endParaRPr kumimoji="1" lang="zh-CN" altLang="en-US" sz="2000" b="1" dirty="0">
              <a:latin typeface="Monaco" pitchFamily="2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5943B25-C5E4-3546-92E6-971900BF381E}"/>
              </a:ext>
            </a:extLst>
          </p:cNvPr>
          <p:cNvSpPr txBox="1"/>
          <p:nvPr/>
        </p:nvSpPr>
        <p:spPr>
          <a:xfrm>
            <a:off x="9008721" y="3675718"/>
            <a:ext cx="2837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CSysSolve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  </a:t>
            </a:r>
            <a:r>
              <a:rPr kumimoji="1" lang="en-US" altLang="zh-CN" sz="2000" b="1" dirty="0">
                <a:latin typeface="Monaco" pitchFamily="2" charset="0"/>
              </a:rPr>
              <a:t>System</a:t>
            </a:r>
            <a:endParaRPr kumimoji="1" lang="zh-CN" altLang="en-US" sz="2000" b="1" dirty="0">
              <a:latin typeface="Monaco" pitchFamily="2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EC5F73B-0AB8-BA4E-9D53-0B25C5502AD7}"/>
              </a:ext>
            </a:extLst>
          </p:cNvPr>
          <p:cNvSpPr/>
          <p:nvPr/>
        </p:nvSpPr>
        <p:spPr>
          <a:xfrm>
            <a:off x="7848449" y="4452349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96AD97FD-8A79-E643-96F9-BD7A7DCFFD8F}"/>
              </a:ext>
            </a:extLst>
          </p:cNvPr>
          <p:cNvCxnSpPr>
            <a:cxnSpLocks/>
          </p:cNvCxnSpPr>
          <p:nvPr/>
        </p:nvCxnSpPr>
        <p:spPr>
          <a:xfrm>
            <a:off x="8585641" y="4590138"/>
            <a:ext cx="504000" cy="0"/>
          </a:xfrm>
          <a:prstGeom prst="straightConnector1">
            <a:avLst/>
          </a:prstGeom>
          <a:ln w="28575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D1CC087D-B667-684B-B005-E413AE955E57}"/>
              </a:ext>
            </a:extLst>
          </p:cNvPr>
          <p:cNvSpPr/>
          <p:nvPr/>
        </p:nvSpPr>
        <p:spPr>
          <a:xfrm>
            <a:off x="9113069" y="4452349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40CE1E8-9AA1-DF42-B0F7-15464ECBD3C0}"/>
              </a:ext>
            </a:extLst>
          </p:cNvPr>
          <p:cNvSpPr txBox="1"/>
          <p:nvPr/>
        </p:nvSpPr>
        <p:spPr>
          <a:xfrm>
            <a:off x="8060592" y="441852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</a:t>
            </a:r>
            <a:endParaRPr kumimoji="1" lang="zh-CN" altLang="en-US" b="1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8FAC347-6143-4143-BE4E-E828B025B73A}"/>
              </a:ext>
            </a:extLst>
          </p:cNvPr>
          <p:cNvSpPr txBox="1"/>
          <p:nvPr/>
        </p:nvSpPr>
        <p:spPr>
          <a:xfrm>
            <a:off x="9325212" y="440547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DEE2874-F390-1044-95B4-C6A0A336FB49}"/>
              </a:ext>
            </a:extLst>
          </p:cNvPr>
          <p:cNvSpPr txBox="1"/>
          <p:nvPr/>
        </p:nvSpPr>
        <p:spPr>
          <a:xfrm>
            <a:off x="10105251" y="441853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的类成员变量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C2CEA76-43EA-DA4D-822B-85F6F8B44BDE}"/>
              </a:ext>
            </a:extLst>
          </p:cNvPr>
          <p:cNvSpPr/>
          <p:nvPr/>
        </p:nvSpPr>
        <p:spPr>
          <a:xfrm>
            <a:off x="8804340" y="2671050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5B071F28-C9E5-294C-BF19-F7FE3BEBA8BC}"/>
              </a:ext>
            </a:extLst>
          </p:cNvPr>
          <p:cNvCxnSpPr>
            <a:cxnSpLocks/>
          </p:cNvCxnSpPr>
          <p:nvPr/>
        </p:nvCxnSpPr>
        <p:spPr>
          <a:xfrm>
            <a:off x="7930007" y="2942970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45DA04D3-D363-5542-B95E-ACDE59099BA7}"/>
              </a:ext>
            </a:extLst>
          </p:cNvPr>
          <p:cNvSpPr txBox="1"/>
          <p:nvPr/>
        </p:nvSpPr>
        <p:spPr>
          <a:xfrm>
            <a:off x="9005473" y="2758074"/>
            <a:ext cx="3223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CSysVector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</a:t>
            </a:r>
            <a:r>
              <a:rPr kumimoji="1" lang="en-US" altLang="zh-CN" sz="2000" b="1" dirty="0" err="1">
                <a:latin typeface="Monaco" pitchFamily="2" charset="0"/>
              </a:rPr>
              <a:t>rhs</a:t>
            </a:r>
            <a:r>
              <a:rPr kumimoji="1" lang="zh-CN" altLang="en-US" sz="2000" b="1" dirty="0">
                <a:latin typeface="Monaco" pitchFamily="2" charset="0"/>
              </a:rPr>
              <a:t> </a:t>
            </a:r>
            <a:r>
              <a:rPr kumimoji="1" lang="en-US" altLang="zh-CN" sz="2000" b="1" dirty="0">
                <a:latin typeface="Monaco" pitchFamily="2" charset="0"/>
              </a:rPr>
              <a:t>&amp;</a:t>
            </a:r>
            <a:r>
              <a:rPr kumimoji="1" lang="zh-CN" altLang="en-US" sz="2000" b="1" dirty="0">
                <a:latin typeface="Monaco" pitchFamily="2" charset="0"/>
              </a:rPr>
              <a:t> </a:t>
            </a:r>
            <a:r>
              <a:rPr kumimoji="1" lang="en-US" altLang="zh-CN" sz="2000" b="1" dirty="0">
                <a:latin typeface="Monaco" pitchFamily="2" charset="0"/>
              </a:rPr>
              <a:t>sol</a:t>
            </a:r>
            <a:endParaRPr kumimoji="1" lang="zh-CN" altLang="en-US" sz="2000" b="1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897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3056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4607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3593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5870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2812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9686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7008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A10D246-740B-B44B-8C8D-9EEA656D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485900"/>
            <a:ext cx="117475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09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6C9ADCA-2D78-4F49-A30A-A6B622D6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549"/>
            <a:ext cx="12192000" cy="524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7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7D65C347-48C6-5E4B-AA79-9DB96733C5FB}"/>
              </a:ext>
            </a:extLst>
          </p:cNvPr>
          <p:cNvGrpSpPr/>
          <p:nvPr/>
        </p:nvGrpSpPr>
        <p:grpSpPr>
          <a:xfrm>
            <a:off x="222250" y="298450"/>
            <a:ext cx="8812447" cy="3834672"/>
            <a:chOff x="222250" y="298450"/>
            <a:chExt cx="8812447" cy="383467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18B467B-9131-914E-BA13-05A5130A1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0000"/>
            <a:stretch/>
          </p:blipFill>
          <p:spPr>
            <a:xfrm>
              <a:off x="222250" y="298450"/>
              <a:ext cx="7565792" cy="3782896"/>
            </a:xfrm>
            <a:prstGeom prst="rect">
              <a:avLst/>
            </a:prstGeom>
          </p:spPr>
        </p:pic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CC5957E0-A24D-F44C-AFA4-FE2E1E1584CB}"/>
                </a:ext>
              </a:extLst>
            </p:cNvPr>
            <p:cNvCxnSpPr/>
            <p:nvPr/>
          </p:nvCxnSpPr>
          <p:spPr>
            <a:xfrm>
              <a:off x="7788042" y="2631688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02888BA1-4C53-1F49-BA6A-31DE01BB9FCF}"/>
                </a:ext>
              </a:extLst>
            </p:cNvPr>
            <p:cNvCxnSpPr/>
            <p:nvPr/>
          </p:nvCxnSpPr>
          <p:spPr>
            <a:xfrm>
              <a:off x="7788042" y="2859875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5461A858-3FF4-C34B-98F7-6576BA165AF1}"/>
                </a:ext>
              </a:extLst>
            </p:cNvPr>
            <p:cNvCxnSpPr/>
            <p:nvPr/>
          </p:nvCxnSpPr>
          <p:spPr>
            <a:xfrm>
              <a:off x="7788042" y="3963845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F1DBABC6-5921-7F47-B4D9-E5BECA376B1C}"/>
                </a:ext>
              </a:extLst>
            </p:cNvPr>
            <p:cNvCxnSpPr/>
            <p:nvPr/>
          </p:nvCxnSpPr>
          <p:spPr>
            <a:xfrm>
              <a:off x="7788042" y="3095599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26BD7878-ABFE-1445-B3EB-9775D37FF82E}"/>
                </a:ext>
              </a:extLst>
            </p:cNvPr>
            <p:cNvCxnSpPr/>
            <p:nvPr/>
          </p:nvCxnSpPr>
          <p:spPr>
            <a:xfrm>
              <a:off x="7788042" y="3310984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2690E899-8B46-DE40-A8A9-AF9C62535F0C}"/>
                </a:ext>
              </a:extLst>
            </p:cNvPr>
            <p:cNvCxnSpPr/>
            <p:nvPr/>
          </p:nvCxnSpPr>
          <p:spPr>
            <a:xfrm>
              <a:off x="7788042" y="3538654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547B5E0C-0D90-6748-8145-24A15EEDCFDA}"/>
                </a:ext>
              </a:extLst>
            </p:cNvPr>
            <p:cNvCxnSpPr/>
            <p:nvPr/>
          </p:nvCxnSpPr>
          <p:spPr>
            <a:xfrm>
              <a:off x="7788042" y="3754141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AC3A521-A94A-0645-9548-A47C94A036DE}"/>
                </a:ext>
              </a:extLst>
            </p:cNvPr>
            <p:cNvSpPr txBox="1"/>
            <p:nvPr/>
          </p:nvSpPr>
          <p:spPr>
            <a:xfrm>
              <a:off x="8218448" y="2442163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warp0</a:t>
              </a:r>
              <a:endParaRPr kumimoji="1" lang="zh-CN" altLang="en-US" sz="1600" b="1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D096630-BE94-3D49-95FB-13546C2099CC}"/>
                </a:ext>
              </a:extLst>
            </p:cNvPr>
            <p:cNvSpPr txBox="1"/>
            <p:nvPr/>
          </p:nvSpPr>
          <p:spPr>
            <a:xfrm>
              <a:off x="8218448" y="2672115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warp1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635AF4F-01B0-C34A-9A08-EBE2152DEBE7}"/>
                </a:ext>
              </a:extLst>
            </p:cNvPr>
            <p:cNvSpPr txBox="1"/>
            <p:nvPr/>
          </p:nvSpPr>
          <p:spPr>
            <a:xfrm>
              <a:off x="8218448" y="2902149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warp2</a:t>
              </a:r>
              <a:endParaRPr kumimoji="1" lang="zh-CN" altLang="en-US" sz="1600" b="1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96A0F9-B5BC-A44B-903D-4AE25827DECD}"/>
                </a:ext>
              </a:extLst>
            </p:cNvPr>
            <p:cNvSpPr txBox="1"/>
            <p:nvPr/>
          </p:nvSpPr>
          <p:spPr>
            <a:xfrm>
              <a:off x="8218448" y="3115169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warp3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5951ECB-31D2-824B-9032-96895D0D3A35}"/>
                </a:ext>
              </a:extLst>
            </p:cNvPr>
            <p:cNvSpPr txBox="1"/>
            <p:nvPr/>
          </p:nvSpPr>
          <p:spPr>
            <a:xfrm>
              <a:off x="8218448" y="3334582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warp4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DA2F9A-A73F-244E-84FC-83B32CF72239}"/>
                </a:ext>
              </a:extLst>
            </p:cNvPr>
            <p:cNvSpPr txBox="1"/>
            <p:nvPr/>
          </p:nvSpPr>
          <p:spPr>
            <a:xfrm>
              <a:off x="8218448" y="3564616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warp5</a:t>
              </a:r>
              <a:endParaRPr kumimoji="1" lang="zh-CN" altLang="en-US" sz="1600" b="1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C6C76A2-58CC-F74C-99C1-9EA7C57A22B3}"/>
                </a:ext>
              </a:extLst>
            </p:cNvPr>
            <p:cNvSpPr txBox="1"/>
            <p:nvPr/>
          </p:nvSpPr>
          <p:spPr>
            <a:xfrm>
              <a:off x="8218448" y="3794568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warp6</a:t>
              </a:r>
              <a:r>
                <a:rPr kumimoji="1" lang="zh-CN" altLang="en-US" sz="1600" b="1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94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58BF219-176F-7B4B-8A71-98D243D4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5A6EF82A-D622-DD46-B81B-237A6C85C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47955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54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282D971-1A06-2545-B5E3-FC718139CA81}"/>
              </a:ext>
            </a:extLst>
          </p:cNvPr>
          <p:cNvGrpSpPr/>
          <p:nvPr/>
        </p:nvGrpSpPr>
        <p:grpSpPr>
          <a:xfrm>
            <a:off x="222250" y="298450"/>
            <a:ext cx="8812447" cy="3834672"/>
            <a:chOff x="222250" y="298450"/>
            <a:chExt cx="8812447" cy="3834672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D65C347-48C6-5E4B-AA79-9DB96733C5FB}"/>
                </a:ext>
              </a:extLst>
            </p:cNvPr>
            <p:cNvGrpSpPr/>
            <p:nvPr/>
          </p:nvGrpSpPr>
          <p:grpSpPr>
            <a:xfrm>
              <a:off x="222250" y="298450"/>
              <a:ext cx="8812447" cy="3834672"/>
              <a:chOff x="222250" y="298450"/>
              <a:chExt cx="8812447" cy="3834672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518B467B-9131-914E-BA13-05A5130A12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0000"/>
              <a:stretch/>
            </p:blipFill>
            <p:spPr>
              <a:xfrm>
                <a:off x="222250" y="298450"/>
                <a:ext cx="7565792" cy="3782896"/>
              </a:xfrm>
              <a:prstGeom prst="rect">
                <a:avLst/>
              </a:prstGeom>
            </p:spPr>
          </p:pic>
          <p:cxnSp>
            <p:nvCxnSpPr>
              <p:cNvPr id="6" name="直线箭头连接符 5">
                <a:extLst>
                  <a:ext uri="{FF2B5EF4-FFF2-40B4-BE49-F238E27FC236}">
                    <a16:creationId xmlns:a16="http://schemas.microsoft.com/office/drawing/2014/main" id="{CC5957E0-A24D-F44C-AFA4-FE2E1E1584CB}"/>
                  </a:ext>
                </a:extLst>
              </p:cNvPr>
              <p:cNvCxnSpPr/>
              <p:nvPr/>
            </p:nvCxnSpPr>
            <p:spPr>
              <a:xfrm>
                <a:off x="7788042" y="2631688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02888BA1-4C53-1F49-BA6A-31DE01BB9FCF}"/>
                  </a:ext>
                </a:extLst>
              </p:cNvPr>
              <p:cNvCxnSpPr/>
              <p:nvPr/>
            </p:nvCxnSpPr>
            <p:spPr>
              <a:xfrm>
                <a:off x="7788042" y="2859875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线箭头连接符 7">
                <a:extLst>
                  <a:ext uri="{FF2B5EF4-FFF2-40B4-BE49-F238E27FC236}">
                    <a16:creationId xmlns:a16="http://schemas.microsoft.com/office/drawing/2014/main" id="{5461A858-3FF4-C34B-98F7-6576BA165AF1}"/>
                  </a:ext>
                </a:extLst>
              </p:cNvPr>
              <p:cNvCxnSpPr/>
              <p:nvPr/>
            </p:nvCxnSpPr>
            <p:spPr>
              <a:xfrm>
                <a:off x="7788042" y="3963845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线箭头连接符 8">
                <a:extLst>
                  <a:ext uri="{FF2B5EF4-FFF2-40B4-BE49-F238E27FC236}">
                    <a16:creationId xmlns:a16="http://schemas.microsoft.com/office/drawing/2014/main" id="{F1DBABC6-5921-7F47-B4D9-E5BECA376B1C}"/>
                  </a:ext>
                </a:extLst>
              </p:cNvPr>
              <p:cNvCxnSpPr/>
              <p:nvPr/>
            </p:nvCxnSpPr>
            <p:spPr>
              <a:xfrm>
                <a:off x="7788042" y="3095599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线箭头连接符 9">
                <a:extLst>
                  <a:ext uri="{FF2B5EF4-FFF2-40B4-BE49-F238E27FC236}">
                    <a16:creationId xmlns:a16="http://schemas.microsoft.com/office/drawing/2014/main" id="{26BD7878-ABFE-1445-B3EB-9775D37FF82E}"/>
                  </a:ext>
                </a:extLst>
              </p:cNvPr>
              <p:cNvCxnSpPr/>
              <p:nvPr/>
            </p:nvCxnSpPr>
            <p:spPr>
              <a:xfrm>
                <a:off x="7788042" y="3310984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线箭头连接符 10">
                <a:extLst>
                  <a:ext uri="{FF2B5EF4-FFF2-40B4-BE49-F238E27FC236}">
                    <a16:creationId xmlns:a16="http://schemas.microsoft.com/office/drawing/2014/main" id="{2690E899-8B46-DE40-A8A9-AF9C62535F0C}"/>
                  </a:ext>
                </a:extLst>
              </p:cNvPr>
              <p:cNvCxnSpPr/>
              <p:nvPr/>
            </p:nvCxnSpPr>
            <p:spPr>
              <a:xfrm>
                <a:off x="7788042" y="3538654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线箭头连接符 11">
                <a:extLst>
                  <a:ext uri="{FF2B5EF4-FFF2-40B4-BE49-F238E27FC236}">
                    <a16:creationId xmlns:a16="http://schemas.microsoft.com/office/drawing/2014/main" id="{547B5E0C-0D90-6748-8145-24A15EEDCFDA}"/>
                  </a:ext>
                </a:extLst>
              </p:cNvPr>
              <p:cNvCxnSpPr/>
              <p:nvPr/>
            </p:nvCxnSpPr>
            <p:spPr>
              <a:xfrm>
                <a:off x="7788042" y="3754141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AC3A521-A94A-0645-9548-A47C94A036DE}"/>
                  </a:ext>
                </a:extLst>
              </p:cNvPr>
              <p:cNvSpPr txBox="1"/>
              <p:nvPr/>
            </p:nvSpPr>
            <p:spPr>
              <a:xfrm>
                <a:off x="8218448" y="2442163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warp0</a:t>
                </a:r>
                <a:endParaRPr kumimoji="1" lang="zh-CN" altLang="en-US" sz="1600" b="1" dirty="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D096630-BE94-3D49-95FB-13546C2099CC}"/>
                  </a:ext>
                </a:extLst>
              </p:cNvPr>
              <p:cNvSpPr txBox="1"/>
              <p:nvPr/>
            </p:nvSpPr>
            <p:spPr>
              <a:xfrm>
                <a:off x="8218448" y="2672115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warp1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635AF4F-01B0-C34A-9A08-EBE2152DEBE7}"/>
                  </a:ext>
                </a:extLst>
              </p:cNvPr>
              <p:cNvSpPr txBox="1"/>
              <p:nvPr/>
            </p:nvSpPr>
            <p:spPr>
              <a:xfrm>
                <a:off x="8218448" y="2902149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warp2</a:t>
                </a:r>
                <a:endParaRPr kumimoji="1" lang="zh-CN" altLang="en-US" sz="1600" b="1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696A0F9-B5BC-A44B-903D-4AE25827DECD}"/>
                  </a:ext>
                </a:extLst>
              </p:cNvPr>
              <p:cNvSpPr txBox="1"/>
              <p:nvPr/>
            </p:nvSpPr>
            <p:spPr>
              <a:xfrm>
                <a:off x="8218448" y="3115169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warp3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5951ECB-31D2-824B-9032-96895D0D3A35}"/>
                  </a:ext>
                </a:extLst>
              </p:cNvPr>
              <p:cNvSpPr txBox="1"/>
              <p:nvPr/>
            </p:nvSpPr>
            <p:spPr>
              <a:xfrm>
                <a:off x="8218448" y="3334582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warp4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FDA2F9A-A73F-244E-84FC-83B32CF72239}"/>
                  </a:ext>
                </a:extLst>
              </p:cNvPr>
              <p:cNvSpPr txBox="1"/>
              <p:nvPr/>
            </p:nvSpPr>
            <p:spPr>
              <a:xfrm>
                <a:off x="8218448" y="3564616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warp5</a:t>
                </a:r>
                <a:endParaRPr kumimoji="1" lang="zh-CN" altLang="en-US" sz="1600" b="1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C6C76A2-58CC-F74C-99C1-9EA7C57A22B3}"/>
                  </a:ext>
                </a:extLst>
              </p:cNvPr>
              <p:cNvSpPr txBox="1"/>
              <p:nvPr/>
            </p:nvSpPr>
            <p:spPr>
              <a:xfrm>
                <a:off x="8218448" y="3794568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warp6</a:t>
                </a:r>
                <a:r>
                  <a:rPr kumimoji="1" lang="zh-CN" altLang="en-US" sz="1600" b="1" dirty="0"/>
                  <a:t> </a:t>
                </a:r>
              </a:p>
            </p:txBody>
          </p:sp>
        </p:grp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30A122C6-9E64-1440-9BC3-2A6BF45B0C96}"/>
                </a:ext>
              </a:extLst>
            </p:cNvPr>
            <p:cNvSpPr/>
            <p:nvPr/>
          </p:nvSpPr>
          <p:spPr>
            <a:xfrm>
              <a:off x="1927122" y="2460015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707DCE9-A4A2-3543-BEA1-5D4920758E3C}"/>
                </a:ext>
              </a:extLst>
            </p:cNvPr>
            <p:cNvSpPr/>
            <p:nvPr/>
          </p:nvSpPr>
          <p:spPr>
            <a:xfrm>
              <a:off x="1927122" y="200989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27A7FDB-250D-4D4A-8F35-65029F747729}"/>
                </a:ext>
              </a:extLst>
            </p:cNvPr>
            <p:cNvSpPr/>
            <p:nvPr/>
          </p:nvSpPr>
          <p:spPr>
            <a:xfrm>
              <a:off x="2403987" y="201184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EF18A57-B4F8-9340-8EE0-7585BD5F9403}"/>
                </a:ext>
              </a:extLst>
            </p:cNvPr>
            <p:cNvSpPr/>
            <p:nvPr/>
          </p:nvSpPr>
          <p:spPr>
            <a:xfrm>
              <a:off x="2396857" y="245168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F33128A-DBA8-7E46-9CCD-9A808BE92677}"/>
                </a:ext>
              </a:extLst>
            </p:cNvPr>
            <p:cNvSpPr txBox="1"/>
            <p:nvPr/>
          </p:nvSpPr>
          <p:spPr>
            <a:xfrm>
              <a:off x="1632172" y="246594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C</a:t>
              </a:r>
              <a:endParaRPr kumimoji="1" lang="zh-CN" altLang="en-US" b="1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5700BB9-83DF-F043-9C64-59C652FD8B2B}"/>
                </a:ext>
              </a:extLst>
            </p:cNvPr>
            <p:cNvSpPr txBox="1"/>
            <p:nvPr/>
          </p:nvSpPr>
          <p:spPr>
            <a:xfrm>
              <a:off x="1525164" y="1971382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A</a:t>
              </a:r>
              <a:r>
                <a:rPr kumimoji="1" lang="en-US" altLang="zh-CN" b="1" baseline="30000" dirty="0"/>
                <a:t>-1</a:t>
              </a:r>
              <a:endParaRPr kumimoji="1" lang="zh-CN" altLang="en-US" b="1" baseline="300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9EC237C-7A37-9B46-B3EE-8D8C986E11ED}"/>
                </a:ext>
              </a:extLst>
            </p:cNvPr>
            <p:cNvSpPr txBox="1"/>
            <p:nvPr/>
          </p:nvSpPr>
          <p:spPr>
            <a:xfrm>
              <a:off x="2763987" y="200989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B</a:t>
              </a:r>
              <a:endParaRPr kumimoji="1" lang="zh-CN" altLang="en-US" b="1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8A6C578-67B0-954B-AB21-1C0398A0746F}"/>
                </a:ext>
              </a:extLst>
            </p:cNvPr>
            <p:cNvSpPr txBox="1"/>
            <p:nvPr/>
          </p:nvSpPr>
          <p:spPr>
            <a:xfrm>
              <a:off x="2765598" y="2465942"/>
              <a:ext cx="349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D</a:t>
              </a:r>
              <a:endParaRPr kumimoji="1" lang="zh-CN" altLang="en-US" b="1" dirty="0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096B587-413A-704E-B58C-FC03D3CD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97" y="258989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69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58BF219-176F-7B4B-8A71-98D243D4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8FEE51-6C52-C244-B327-DF8C2EB1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47955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56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E357D8D-ED5A-CB47-BB35-2EAF6AD7ED48}"/>
              </a:ext>
            </a:extLst>
          </p:cNvPr>
          <p:cNvSpPr/>
          <p:nvPr/>
        </p:nvSpPr>
        <p:spPr>
          <a:xfrm>
            <a:off x="87414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E970D6-A8BB-2C4E-A619-8E7EDCB90A81}"/>
              </a:ext>
            </a:extLst>
          </p:cNvPr>
          <p:cNvSpPr/>
          <p:nvPr/>
        </p:nvSpPr>
        <p:spPr>
          <a:xfrm>
            <a:off x="102780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D043CC-B917-A840-941A-F992A5CE6C7E}"/>
              </a:ext>
            </a:extLst>
          </p:cNvPr>
          <p:cNvSpPr/>
          <p:nvPr/>
        </p:nvSpPr>
        <p:spPr>
          <a:xfrm>
            <a:off x="118146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18B0E7-12E9-FE42-8BBA-4A72BC6A909E}"/>
              </a:ext>
            </a:extLst>
          </p:cNvPr>
          <p:cNvSpPr/>
          <p:nvPr/>
        </p:nvSpPr>
        <p:spPr>
          <a:xfrm>
            <a:off x="133513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39FBD1-864A-7F4D-8147-8A98EB309DC4}"/>
              </a:ext>
            </a:extLst>
          </p:cNvPr>
          <p:cNvSpPr/>
          <p:nvPr/>
        </p:nvSpPr>
        <p:spPr>
          <a:xfrm>
            <a:off x="148879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330C8D-DAC6-794F-A552-14BA1BFBC977}"/>
              </a:ext>
            </a:extLst>
          </p:cNvPr>
          <p:cNvSpPr/>
          <p:nvPr/>
        </p:nvSpPr>
        <p:spPr>
          <a:xfrm>
            <a:off x="164245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C6EBE-2E22-E34E-8604-FEE235D31B74}"/>
              </a:ext>
            </a:extLst>
          </p:cNvPr>
          <p:cNvSpPr/>
          <p:nvPr/>
        </p:nvSpPr>
        <p:spPr>
          <a:xfrm>
            <a:off x="179612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02CB0D-7AC0-2A49-8031-DEA3822B97D1}"/>
              </a:ext>
            </a:extLst>
          </p:cNvPr>
          <p:cNvSpPr/>
          <p:nvPr/>
        </p:nvSpPr>
        <p:spPr>
          <a:xfrm>
            <a:off x="194978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1ADA16-C2BB-A146-B962-ACED69DD8A20}"/>
              </a:ext>
            </a:extLst>
          </p:cNvPr>
          <p:cNvSpPr/>
          <p:nvPr/>
        </p:nvSpPr>
        <p:spPr>
          <a:xfrm>
            <a:off x="210344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EF844F-36E9-7E45-BA6B-AC338EB18461}"/>
              </a:ext>
            </a:extLst>
          </p:cNvPr>
          <p:cNvSpPr/>
          <p:nvPr/>
        </p:nvSpPr>
        <p:spPr>
          <a:xfrm>
            <a:off x="225710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C895E3-F5BF-BB46-8A28-44F1854DAA04}"/>
              </a:ext>
            </a:extLst>
          </p:cNvPr>
          <p:cNvSpPr/>
          <p:nvPr/>
        </p:nvSpPr>
        <p:spPr>
          <a:xfrm>
            <a:off x="241077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A7EF8E-76F7-9D40-8A98-C20F1ED6DF3B}"/>
              </a:ext>
            </a:extLst>
          </p:cNvPr>
          <p:cNvSpPr/>
          <p:nvPr/>
        </p:nvSpPr>
        <p:spPr>
          <a:xfrm>
            <a:off x="256443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94088-6C0C-0F43-9EF1-8C7F0A5E3199}"/>
              </a:ext>
            </a:extLst>
          </p:cNvPr>
          <p:cNvSpPr/>
          <p:nvPr/>
        </p:nvSpPr>
        <p:spPr>
          <a:xfrm>
            <a:off x="271809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FFDDCF-51B7-5249-8319-875758533BFA}"/>
              </a:ext>
            </a:extLst>
          </p:cNvPr>
          <p:cNvSpPr/>
          <p:nvPr/>
        </p:nvSpPr>
        <p:spPr>
          <a:xfrm>
            <a:off x="287176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CA8966-FA36-A44D-827B-C5762AB5F764}"/>
              </a:ext>
            </a:extLst>
          </p:cNvPr>
          <p:cNvSpPr/>
          <p:nvPr/>
        </p:nvSpPr>
        <p:spPr>
          <a:xfrm>
            <a:off x="302542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AE447E-B007-694D-8BF0-721BC792E1D1}"/>
              </a:ext>
            </a:extLst>
          </p:cNvPr>
          <p:cNvSpPr/>
          <p:nvPr/>
        </p:nvSpPr>
        <p:spPr>
          <a:xfrm>
            <a:off x="317908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CEC1E8-0C35-0041-8607-C9B83248109E}"/>
              </a:ext>
            </a:extLst>
          </p:cNvPr>
          <p:cNvSpPr/>
          <p:nvPr/>
        </p:nvSpPr>
        <p:spPr>
          <a:xfrm>
            <a:off x="339806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7FF407-89B9-F741-9D40-4647E0CFD5CB}"/>
              </a:ext>
            </a:extLst>
          </p:cNvPr>
          <p:cNvSpPr/>
          <p:nvPr/>
        </p:nvSpPr>
        <p:spPr>
          <a:xfrm>
            <a:off x="355172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74C975-DFEA-F14C-AD14-406A8323A938}"/>
              </a:ext>
            </a:extLst>
          </p:cNvPr>
          <p:cNvSpPr/>
          <p:nvPr/>
        </p:nvSpPr>
        <p:spPr>
          <a:xfrm>
            <a:off x="370538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DFD711-0859-204C-99B0-C840AA1EF181}"/>
              </a:ext>
            </a:extLst>
          </p:cNvPr>
          <p:cNvSpPr/>
          <p:nvPr/>
        </p:nvSpPr>
        <p:spPr>
          <a:xfrm>
            <a:off x="385904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DC1B62-2112-F040-9CEC-7C46A4955C34}"/>
              </a:ext>
            </a:extLst>
          </p:cNvPr>
          <p:cNvSpPr/>
          <p:nvPr/>
        </p:nvSpPr>
        <p:spPr>
          <a:xfrm>
            <a:off x="401271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8A359A-BD46-0248-8A90-309FD0D513CC}"/>
              </a:ext>
            </a:extLst>
          </p:cNvPr>
          <p:cNvSpPr/>
          <p:nvPr/>
        </p:nvSpPr>
        <p:spPr>
          <a:xfrm>
            <a:off x="416637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B316A7-A7B3-A644-A542-FBA85C7A9F5B}"/>
              </a:ext>
            </a:extLst>
          </p:cNvPr>
          <p:cNvSpPr/>
          <p:nvPr/>
        </p:nvSpPr>
        <p:spPr>
          <a:xfrm>
            <a:off x="432003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A4D737-1CA1-4647-921E-7D3EFAFDA9B6}"/>
              </a:ext>
            </a:extLst>
          </p:cNvPr>
          <p:cNvSpPr/>
          <p:nvPr/>
        </p:nvSpPr>
        <p:spPr>
          <a:xfrm>
            <a:off x="447370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DE82A91-04BC-AE45-973F-9D17CD13061C}"/>
              </a:ext>
            </a:extLst>
          </p:cNvPr>
          <p:cNvSpPr/>
          <p:nvPr/>
        </p:nvSpPr>
        <p:spPr>
          <a:xfrm>
            <a:off x="462736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872EC68-73E1-3045-A574-3E912A45131D}"/>
              </a:ext>
            </a:extLst>
          </p:cNvPr>
          <p:cNvSpPr/>
          <p:nvPr/>
        </p:nvSpPr>
        <p:spPr>
          <a:xfrm>
            <a:off x="478102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A78C794-0142-764E-966D-FFFE65D83A78}"/>
              </a:ext>
            </a:extLst>
          </p:cNvPr>
          <p:cNvSpPr/>
          <p:nvPr/>
        </p:nvSpPr>
        <p:spPr>
          <a:xfrm>
            <a:off x="493469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FFDB2D2-E097-8445-A93C-F318173AC273}"/>
              </a:ext>
            </a:extLst>
          </p:cNvPr>
          <p:cNvSpPr/>
          <p:nvPr/>
        </p:nvSpPr>
        <p:spPr>
          <a:xfrm>
            <a:off x="508835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01172F-D429-D849-BE52-1306395D701C}"/>
              </a:ext>
            </a:extLst>
          </p:cNvPr>
          <p:cNvSpPr/>
          <p:nvPr/>
        </p:nvSpPr>
        <p:spPr>
          <a:xfrm>
            <a:off x="524201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5B7B06-32F4-A547-ABD6-B6578832A87F}"/>
              </a:ext>
            </a:extLst>
          </p:cNvPr>
          <p:cNvSpPr/>
          <p:nvPr/>
        </p:nvSpPr>
        <p:spPr>
          <a:xfrm>
            <a:off x="539567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0B1916E-E472-D540-A6C0-1B0563D3AFAB}"/>
              </a:ext>
            </a:extLst>
          </p:cNvPr>
          <p:cNvSpPr/>
          <p:nvPr/>
        </p:nvSpPr>
        <p:spPr>
          <a:xfrm>
            <a:off x="554934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150DA2F-3DDA-1A4C-8685-427753828835}"/>
              </a:ext>
            </a:extLst>
          </p:cNvPr>
          <p:cNvSpPr/>
          <p:nvPr/>
        </p:nvSpPr>
        <p:spPr>
          <a:xfrm>
            <a:off x="570300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9D91148-6AE4-2D45-BE3A-F31B22E0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803656" y="864000"/>
            <a:ext cx="205455" cy="1873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239879A-C1C4-9948-B83A-6384B76D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654280" y="864000"/>
            <a:ext cx="205455" cy="1873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2ED65C-303E-5B46-ACAC-7BE32294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958021" y="864000"/>
            <a:ext cx="205455" cy="1873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4176252-4804-FD45-A0F4-79221D6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112386" y="864000"/>
            <a:ext cx="205455" cy="1873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6D859CE-82EF-9B41-B352-A67A4A10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266751" y="864000"/>
            <a:ext cx="205455" cy="18732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B7DE1C4-1330-184F-8045-D4607BCC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421116" y="864000"/>
            <a:ext cx="205455" cy="1873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1C55B78-AFC2-6541-A9FA-0BAFD847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575481" y="864000"/>
            <a:ext cx="205455" cy="18732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4770A40-D88F-AA47-A5A8-B323637B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729846" y="864000"/>
            <a:ext cx="205455" cy="18732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8296815-6411-724A-854E-74377358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884211" y="864000"/>
            <a:ext cx="205455" cy="1873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5342B35-E8B8-FB42-BD59-1B2C4608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038576" y="864000"/>
            <a:ext cx="205455" cy="18732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29DB698-2C7D-D14E-BACF-0EE12CC8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192941" y="864000"/>
            <a:ext cx="205455" cy="18732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7CEF4F2-E0C0-534B-8C00-ABC3472A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347306" y="864000"/>
            <a:ext cx="205455" cy="18732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663F94F-8D46-DB4C-B0B2-69A48082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501671" y="864000"/>
            <a:ext cx="205455" cy="18732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60E4A82-47DB-2B45-A3AB-CF774F8F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656036" y="864000"/>
            <a:ext cx="205455" cy="18732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32E606F-FF21-124E-B4F3-BC53C5A7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810401" y="864000"/>
            <a:ext cx="205455" cy="18732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8760C82-5851-7B4B-9936-7F3208A5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964766" y="864000"/>
            <a:ext cx="205455" cy="18732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467C871-0F3D-6A4D-89F2-7130B75A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119131" y="864000"/>
            <a:ext cx="205455" cy="18732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39561A2-040C-E842-9AFE-6C2E8503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338806" y="864000"/>
            <a:ext cx="205455" cy="18732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18AD882C-D602-514B-A776-BA442298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493171" y="864000"/>
            <a:ext cx="205455" cy="18732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4500170-AE96-044E-BB6B-7E767D06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647536" y="864000"/>
            <a:ext cx="205455" cy="18732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CA82262D-3FD8-C246-9BE6-4E80C165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801901" y="864000"/>
            <a:ext cx="205455" cy="187327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EF5E2B3-C7F1-DF4A-AF9C-DFEF4486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956266" y="864000"/>
            <a:ext cx="205455" cy="18732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AC178F7-B9CF-C34B-8BFF-5CEF4FAC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110631" y="864000"/>
            <a:ext cx="205455" cy="18732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7831890E-4B7A-F54A-9039-272035B5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264996" y="864000"/>
            <a:ext cx="205455" cy="187327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B49BBDD-ADFE-624E-8EF7-FE09CBF2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419361" y="864000"/>
            <a:ext cx="205455" cy="18732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DB66711-2CEB-1F49-83D7-F86EA66E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573726" y="864000"/>
            <a:ext cx="205455" cy="18732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D18E4022-205D-0F4C-AF5F-A8CE6B75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728091" y="864000"/>
            <a:ext cx="205455" cy="18732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4FAC080-312C-9F4C-BEAC-EF576C6F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882456" y="864000"/>
            <a:ext cx="205455" cy="187327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01F33552-AED2-C14D-BEE5-13C7400A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036821" y="864000"/>
            <a:ext cx="205455" cy="187327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E4E5A92D-8A61-7540-A041-D66273ED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191186" y="864000"/>
            <a:ext cx="205455" cy="18732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512065F-F415-444F-8551-DF339E7E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345551" y="864000"/>
            <a:ext cx="205455" cy="18732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D13A7F2-CA77-0246-8C0F-5ED2A0DF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499916" y="864000"/>
            <a:ext cx="205455" cy="187327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85843003-221C-2148-A66F-A30BF954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6120274" y="620098"/>
            <a:ext cx="276387" cy="252000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4CA8D8B9-0B04-E648-BD92-CF9F011089E5}"/>
              </a:ext>
            </a:extLst>
          </p:cNvPr>
          <p:cNvSpPr/>
          <p:nvPr/>
        </p:nvSpPr>
        <p:spPr>
          <a:xfrm>
            <a:off x="621104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38A4C5-5260-0F4A-835C-0A7F1A2BD1D1}"/>
              </a:ext>
            </a:extLst>
          </p:cNvPr>
          <p:cNvSpPr txBox="1"/>
          <p:nvPr/>
        </p:nvSpPr>
        <p:spPr>
          <a:xfrm>
            <a:off x="6566969" y="5426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线程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B50BBD3-A5C5-9A48-8DB6-509CD2F08878}"/>
              </a:ext>
            </a:extLst>
          </p:cNvPr>
          <p:cNvSpPr txBox="1"/>
          <p:nvPr/>
        </p:nvSpPr>
        <p:spPr>
          <a:xfrm>
            <a:off x="6569666" y="949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共享内存</a:t>
            </a:r>
          </a:p>
        </p:txBody>
      </p: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DC9344C9-CA5D-674C-B807-2D3F068B0791}"/>
              </a:ext>
            </a:extLst>
          </p:cNvPr>
          <p:cNvCxnSpPr>
            <a:cxnSpLocks/>
          </p:cNvCxnSpPr>
          <p:nvPr/>
        </p:nvCxnSpPr>
        <p:spPr>
          <a:xfrm>
            <a:off x="3335333" y="483326"/>
            <a:ext cx="0" cy="78967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319661EB-8C02-524F-B386-D7037009F1B6}"/>
              </a:ext>
            </a:extLst>
          </p:cNvPr>
          <p:cNvSpPr txBox="1"/>
          <p:nvPr/>
        </p:nvSpPr>
        <p:spPr>
          <a:xfrm>
            <a:off x="1272517" y="492183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b="1" dirty="0">
                <a:latin typeface="Monaco" pitchFamily="2" charset="0"/>
              </a:rPr>
              <a:t>lane_Id_div_16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=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0</a:t>
            </a:r>
            <a:endParaRPr kumimoji="1" lang="zh-CN" altLang="en-US" sz="1050" b="1" dirty="0">
              <a:latin typeface="Monaco" pitchFamily="2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0A12D0D-3124-7442-9B3C-CCFD4AC1A2D3}"/>
              </a:ext>
            </a:extLst>
          </p:cNvPr>
          <p:cNvSpPr txBox="1"/>
          <p:nvPr/>
        </p:nvSpPr>
        <p:spPr>
          <a:xfrm>
            <a:off x="3773278" y="492183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b="1" dirty="0">
                <a:latin typeface="Monaco" pitchFamily="2" charset="0"/>
              </a:rPr>
              <a:t>lane_Id_div_16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=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1</a:t>
            </a:r>
            <a:endParaRPr kumimoji="1" lang="zh-CN" altLang="en-US" sz="1050" b="1" dirty="0">
              <a:latin typeface="Monaco" pitchFamily="2" charset="0"/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F1C894A2-22BD-E24D-AB2E-90959B9F2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20" y="4039132"/>
            <a:ext cx="69469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16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1897</TotalTime>
  <Words>110</Words>
  <Application>Microsoft Macintosh PowerPoint</Application>
  <PresentationFormat>宽屏</PresentationFormat>
  <Paragraphs>70</Paragraphs>
  <Slides>26</Slides>
  <Notes>0</Notes>
  <HiddenSlides>4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等线</vt:lpstr>
      <vt:lpstr>等线 Light</vt:lpstr>
      <vt:lpstr>Arial</vt:lpstr>
      <vt:lpstr>Monaco</vt:lpstr>
      <vt:lpstr>Office 主题​​</vt:lpstr>
      <vt:lpstr>Thesis Pictures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Pictures</dc:title>
  <dc:creator>Microsoft Office User</dc:creator>
  <cp:lastModifiedBy>Microsoft Office User</cp:lastModifiedBy>
  <cp:revision>49</cp:revision>
  <dcterms:created xsi:type="dcterms:W3CDTF">2020-02-13T09:49:07Z</dcterms:created>
  <dcterms:modified xsi:type="dcterms:W3CDTF">2020-02-19T09:50:29Z</dcterms:modified>
</cp:coreProperties>
</file>